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6" r:id="rId1"/>
    <p:sldMasterId id="2147483708" r:id="rId2"/>
  </p:sldMasterIdLst>
  <p:notesMasterIdLst>
    <p:notesMasterId r:id="rId25"/>
  </p:notesMasterIdLst>
  <p:sldIdLst>
    <p:sldId id="289" r:id="rId3"/>
    <p:sldId id="291" r:id="rId4"/>
    <p:sldId id="301" r:id="rId5"/>
    <p:sldId id="290" r:id="rId6"/>
    <p:sldId id="256" r:id="rId7"/>
    <p:sldId id="260" r:id="rId8"/>
    <p:sldId id="257" r:id="rId9"/>
    <p:sldId id="270" r:id="rId10"/>
    <p:sldId id="267" r:id="rId11"/>
    <p:sldId id="293" r:id="rId12"/>
    <p:sldId id="263" r:id="rId13"/>
    <p:sldId id="303" r:id="rId14"/>
    <p:sldId id="296" r:id="rId15"/>
    <p:sldId id="282" r:id="rId16"/>
    <p:sldId id="287" r:id="rId17"/>
    <p:sldId id="265" r:id="rId18"/>
    <p:sldId id="259" r:id="rId19"/>
    <p:sldId id="280" r:id="rId20"/>
    <p:sldId id="285" r:id="rId21"/>
    <p:sldId id="298" r:id="rId22"/>
    <p:sldId id="284" r:id="rId23"/>
    <p:sldId id="295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Raleway" panose="020B0503030101060003" pitchFamily="34" charset="0"/>
      <p:regular r:id="rId32"/>
      <p:bold r:id="rId33"/>
      <p:italic r:id="rId34"/>
      <p:boldItalic r:id="rId35"/>
    </p:embeddedFont>
    <p:embeddedFont>
      <p:font typeface="Raleway Medium" panose="020B0603030101060003" pitchFamily="34" charset="0"/>
      <p:regular r:id="rId36"/>
      <p:italic r:id="rId37"/>
    </p:embeddedFont>
    <p:embeddedFont>
      <p:font typeface="Segoe UI" panose="020B0502040204020203" pitchFamily="34" charset="0"/>
      <p:regular r:id="rId38"/>
      <p:bold r:id="rId39"/>
      <p:italic r:id="rId40"/>
      <p:boldItalic r:id="rId41"/>
    </p:embeddedFont>
    <p:embeddedFont>
      <p:font typeface="Segoe UI Semibold" panose="020B0702040204020203" pitchFamily="34" charset="0"/>
      <p:bold r:id="rId42"/>
      <p:boldItalic r:id="rId43"/>
    </p:embeddedFont>
  </p:embeddedFontLst>
  <p:custDataLst>
    <p:tags r:id="rId4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26FC2515-A0BF-413E-A79C-88629EB7050B}">
          <p14:sldIdLst>
            <p14:sldId id="289"/>
            <p14:sldId id="291"/>
          </p14:sldIdLst>
        </p14:section>
        <p14:section name="Zusammenfassungsabschnitt" id="{ACB59B31-818D-4F13-BAE3-E36ECE257E53}">
          <p14:sldIdLst>
            <p14:sldId id="301"/>
          </p14:sldIdLst>
        </p14:section>
        <p14:section name="Abschnitt 1" id="{4965D488-B383-4A95-9F39-409C6E1C7872}">
          <p14:sldIdLst>
            <p14:sldId id="290"/>
            <p14:sldId id="256"/>
          </p14:sldIdLst>
        </p14:section>
        <p14:section name="Abschnitt ohne Titel" id="{36D92B85-4E8B-452D-826B-5E56052BA8EE}">
          <p14:sldIdLst>
            <p14:sldId id="260"/>
            <p14:sldId id="257"/>
            <p14:sldId id="270"/>
            <p14:sldId id="267"/>
            <p14:sldId id="293"/>
            <p14:sldId id="263"/>
            <p14:sldId id="303"/>
            <p14:sldId id="296"/>
          </p14:sldIdLst>
        </p14:section>
        <p14:section name="elearning" id="{F747EB06-BD0B-4AE2-B908-8D258D7B106E}">
          <p14:sldIdLst>
            <p14:sldId id="282"/>
            <p14:sldId id="287"/>
            <p14:sldId id="265"/>
            <p14:sldId id="259"/>
            <p14:sldId id="280"/>
            <p14:sldId id="285"/>
            <p14:sldId id="298"/>
            <p14:sldId id="284"/>
            <p14:sldId id="2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5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32" autoAdjust="0"/>
    <p:restoredTop sz="78992" autoAdjust="0"/>
  </p:normalViewPr>
  <p:slideViewPr>
    <p:cSldViewPr snapToGrid="0">
      <p:cViewPr varScale="1">
        <p:scale>
          <a:sx n="98" d="100"/>
          <a:sy n="98" d="100"/>
        </p:scale>
        <p:origin x="86" y="8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9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8ADCA-0743-4FCE-B1C1-A6D8618846AC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EB11C-C305-41E0-87BD-A7868B161F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9201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211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5058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CFE89-E48A-4F71-8DDA-86A132D6BF1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1306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CFE89-E48A-4F71-8DDA-86A132D6BF1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6105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788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66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42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Text </a:t>
            </a:r>
            <a:r>
              <a:rPr lang="en-GB" dirty="0" err="1"/>
              <a:t>eintragen</a:t>
            </a:r>
            <a:endParaRPr lang="en-GB" dirty="0"/>
          </a:p>
          <a:p>
            <a:r>
              <a:rPr lang="en-GB" dirty="0"/>
              <a:t>Thema 1</a:t>
            </a:r>
          </a:p>
          <a:p>
            <a:r>
              <a:rPr lang="en-GB" dirty="0"/>
              <a:t>Thema 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CFE89-E48A-4F71-8DDA-86A132D6BF1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760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So geht erfolgreiches Feedback!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Ich beschreibe die Regeln, die Sie beim Feedbackgeben beachten sollten:</a:t>
            </a:r>
          </a:p>
          <a:p>
            <a:endParaRPr lang="de-DE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Genehmigung einholen!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Zunächst müssen Sie bei Ihrem Gegenüber eine Genehmigung einholen, ob überhaupt Feedback gewünscht wird.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Beobachtung als Ich-Botschaft!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Alle Beobachtungen, die Sie gemacht haben sind Ihre eigene Wahrnehmung. Ob das richtig beobachtet und richtig wahrgenommen wurde, steht nicht zur Diskussion. Deshalb Formulieren Sie Ihre Beobachtung als Ich-Botschaft.</a:t>
            </a:r>
          </a:p>
          <a:p>
            <a:endParaRPr lang="de-DE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Wirkung auf mich!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Schildern Sie, was das bei Ihnen auslöst, wie es wirkt. </a:t>
            </a:r>
          </a:p>
          <a:p>
            <a:endParaRPr lang="de-DE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Wunsch erfüllt?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Wurde bei Ihnen das erreicht, was Ihr Gegenüber ihrer Meinung nach erreichen wollte? Das ist hier mit Wunsch gemeint. </a:t>
            </a:r>
          </a:p>
          <a:p>
            <a:endParaRPr lang="de-DE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Empfehlung!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Wenn Sie eine Idee haben, durch welche Maßnahme Ihr Wunsch besser oder auch in Zukunft erfüllt werden kann  - also der Tipp den Sie loswerden wollen, dann ist jetzt der richtige Zeitpunkt.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Bitte formulieren Sie es auch als Wunsch. Nicht als Befehl, Anweisung oder Norm.</a:t>
            </a:r>
          </a:p>
          <a:p>
            <a:endParaRPr lang="de-DE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Angebot machen, </a:t>
            </a:r>
            <a:r>
              <a:rPr lang="de-DE" dirty="0" err="1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daß</a:t>
            </a:r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 Feedback anzunehmen!</a:t>
            </a:r>
          </a:p>
          <a:p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Durch den letzten Schritt erinnern Sie Ihr Gegenüber, das es eine freiwillige Entscheidung ist, das Feedback zu nutzen. Machen Sie ein Angebot das Feedback anzunehmen. </a:t>
            </a:r>
            <a:endParaRPr lang="en-GB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4815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3202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2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7595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92456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163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8321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7205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91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07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Bild: Geschäftliche Diskussion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239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783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Bild: Geschäftliche Diskussion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1994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B11C-C305-41E0-87BD-A7868B161FE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522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339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619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8316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10" name="Text  1"/>
          <p:cNvSpPr>
            <a:spLocks noGrp="1"/>
          </p:cNvSpPr>
          <p:nvPr>
            <p:ph type="body" sz="quarter" idx="10" hasCustomPrompt="1"/>
          </p:nvPr>
        </p:nvSpPr>
        <p:spPr>
          <a:xfrm>
            <a:off x="971550" y="1990725"/>
            <a:ext cx="2590800" cy="238125"/>
          </a:xfrm>
        </p:spPr>
        <p:txBody>
          <a:bodyPr wrap="none">
            <a:noAutofit/>
          </a:bodyPr>
          <a:lstStyle>
            <a:lvl1pPr>
              <a:defRPr sz="1700" b="1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962025" y="2314574"/>
            <a:ext cx="10515600" cy="804863"/>
          </a:xfrm>
        </p:spPr>
        <p:txBody>
          <a:bodyPr wrap="none" tIns="0" bIns="0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065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du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 1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709106" y="4087905"/>
            <a:ext cx="8198226" cy="859324"/>
          </a:xfrm>
        </p:spPr>
        <p:txBody>
          <a:bodyPr wrap="none">
            <a:noAutofit/>
          </a:bodyPr>
          <a:lstStyle>
            <a:lvl1pPr>
              <a:defRPr sz="3800" b="1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4" name="Text  1"/>
          <p:cNvSpPr>
            <a:spLocks noGrp="1"/>
          </p:cNvSpPr>
          <p:nvPr>
            <p:ph type="body" sz="quarter" idx="13" hasCustomPrompt="1"/>
          </p:nvPr>
        </p:nvSpPr>
        <p:spPr>
          <a:xfrm>
            <a:off x="709106" y="4990282"/>
            <a:ext cx="6670640" cy="653769"/>
          </a:xfrm>
        </p:spPr>
        <p:txBody>
          <a:bodyPr wrap="square">
            <a:noAutofit/>
          </a:bodyPr>
          <a:lstStyle>
            <a:lvl1pPr>
              <a:lnSpc>
                <a:spcPct val="114000"/>
              </a:lnSpc>
              <a:defRPr lang="ru-RU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6" name="Text  2"/>
          <p:cNvSpPr>
            <a:spLocks noGrp="1"/>
          </p:cNvSpPr>
          <p:nvPr>
            <p:ph type="body" sz="quarter" idx="14" hasCustomPrompt="1"/>
          </p:nvPr>
        </p:nvSpPr>
        <p:spPr>
          <a:xfrm>
            <a:off x="710900" y="3295312"/>
            <a:ext cx="1817147" cy="478272"/>
          </a:xfrm>
        </p:spPr>
        <p:txBody>
          <a:bodyPr wrap="none">
            <a:noAutofit/>
          </a:bodyPr>
          <a:lstStyle>
            <a:lvl1pPr>
              <a:defRPr lang="ru-RU" sz="22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88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 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ru-RU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33651" y="580279"/>
            <a:ext cx="10515600" cy="1325563"/>
          </a:xfrm>
        </p:spPr>
        <p:txBody>
          <a:bodyPr wrap="none">
            <a:noAutofit/>
          </a:bodyPr>
          <a:lstStyle>
            <a:lvl1pPr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10" hasCustomPrompt="1"/>
          </p:nvPr>
        </p:nvSpPr>
        <p:spPr>
          <a:xfrm>
            <a:off x="1555002" y="2210622"/>
            <a:ext cx="2893284" cy="451897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ru-RU" sz="1700" b="1" spc="-3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6" name="Text  2"/>
          <p:cNvSpPr>
            <a:spLocks noGrp="1"/>
          </p:cNvSpPr>
          <p:nvPr>
            <p:ph type="body" sz="quarter" idx="11" hasCustomPrompt="1"/>
          </p:nvPr>
        </p:nvSpPr>
        <p:spPr>
          <a:xfrm>
            <a:off x="1555002" y="2993740"/>
            <a:ext cx="2893284" cy="451897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ru-RU" sz="1700" b="1" spc="-3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 3"/>
          <p:cNvSpPr>
            <a:spLocks noGrp="1"/>
          </p:cNvSpPr>
          <p:nvPr>
            <p:ph type="body" sz="quarter" idx="12" hasCustomPrompt="1"/>
          </p:nvPr>
        </p:nvSpPr>
        <p:spPr>
          <a:xfrm>
            <a:off x="1555002" y="3782237"/>
            <a:ext cx="2893284" cy="451897"/>
          </a:xfrm>
        </p:spPr>
        <p:txBody>
          <a:bodyPr>
            <a:noAutofit/>
          </a:bodyPr>
          <a:lstStyle>
            <a:lvl1pPr>
              <a:defRPr sz="1700" b="1" spc="-3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 4"/>
          <p:cNvSpPr>
            <a:spLocks noGrp="1"/>
          </p:cNvSpPr>
          <p:nvPr>
            <p:ph type="body" sz="quarter" idx="13" hasCustomPrompt="1"/>
          </p:nvPr>
        </p:nvSpPr>
        <p:spPr>
          <a:xfrm>
            <a:off x="1555002" y="4570734"/>
            <a:ext cx="2893284" cy="451897"/>
          </a:xfrm>
        </p:spPr>
        <p:txBody>
          <a:bodyPr>
            <a:noAutofit/>
          </a:bodyPr>
          <a:lstStyle>
            <a:lvl1pPr>
              <a:defRPr sz="1700" b="1" spc="-3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1427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857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/40 Picture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48251" y="745595"/>
            <a:ext cx="6819900" cy="673100"/>
          </a:xfrm>
        </p:spPr>
        <p:txBody>
          <a:bodyPr>
            <a:normAutofit/>
          </a:bodyPr>
          <a:lstStyle>
            <a:lvl1pPr>
              <a:defRPr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13" hasCustomPrompt="1"/>
          </p:nvPr>
        </p:nvSpPr>
        <p:spPr>
          <a:xfrm>
            <a:off x="1349684" y="1942341"/>
            <a:ext cx="4324350" cy="2515359"/>
          </a:xfrm>
        </p:spPr>
        <p:txBody>
          <a:bodyPr wrap="square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6" name="Text  2"/>
          <p:cNvSpPr>
            <a:spLocks noGrp="1"/>
          </p:cNvSpPr>
          <p:nvPr>
            <p:ph type="body" sz="quarter" idx="15" hasCustomPrompt="1"/>
          </p:nvPr>
        </p:nvSpPr>
        <p:spPr>
          <a:xfrm>
            <a:off x="2065492" y="5185081"/>
            <a:ext cx="3495675" cy="653769"/>
          </a:xfrm>
        </p:spPr>
        <p:txBody>
          <a:bodyPr wrap="square">
            <a:noAutofit/>
          </a:bodyPr>
          <a:lstStyle>
            <a:lvl1pPr>
              <a:lnSpc>
                <a:spcPct val="114000"/>
              </a:lnSpc>
              <a:defRPr lang="ru-RU" sz="120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Picture  1"/>
          <p:cNvSpPr>
            <a:spLocks noGrp="1"/>
          </p:cNvSpPr>
          <p:nvPr>
            <p:ph type="pic" sz="quarter" idx="20"/>
          </p:nvPr>
        </p:nvSpPr>
        <p:spPr>
          <a:xfrm>
            <a:off x="6011451" y="-21034"/>
            <a:ext cx="6192582" cy="6893303"/>
          </a:xfrm>
          <a:custGeom>
            <a:avLst/>
            <a:gdLst>
              <a:gd name="connsiteX0" fmla="*/ 0 w 7733944"/>
              <a:gd name="connsiteY0" fmla="*/ 5759867 h 5759867"/>
              <a:gd name="connsiteX1" fmla="*/ 1439967 w 7733944"/>
              <a:gd name="connsiteY1" fmla="*/ 0 h 5759867"/>
              <a:gd name="connsiteX2" fmla="*/ 7733944 w 7733944"/>
              <a:gd name="connsiteY2" fmla="*/ 0 h 5759867"/>
              <a:gd name="connsiteX3" fmla="*/ 6293977 w 7733944"/>
              <a:gd name="connsiteY3" fmla="*/ 5759867 h 5759867"/>
              <a:gd name="connsiteX4" fmla="*/ 0 w 7733944"/>
              <a:gd name="connsiteY4" fmla="*/ 5759867 h 5759867"/>
              <a:gd name="connsiteX0" fmla="*/ 0 w 7743837"/>
              <a:gd name="connsiteY0" fmla="*/ 5759867 h 5768105"/>
              <a:gd name="connsiteX1" fmla="*/ 1439967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59867 h 5768105"/>
              <a:gd name="connsiteX1" fmla="*/ 2300178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73379 h 5781617"/>
              <a:gd name="connsiteX1" fmla="*/ 2444247 w 7743837"/>
              <a:gd name="connsiteY1" fmla="*/ 0 h 5781617"/>
              <a:gd name="connsiteX2" fmla="*/ 7733944 w 7743837"/>
              <a:gd name="connsiteY2" fmla="*/ 13512 h 5781617"/>
              <a:gd name="connsiteX3" fmla="*/ 7743837 w 7743837"/>
              <a:gd name="connsiteY3" fmla="*/ 5781617 h 5781617"/>
              <a:gd name="connsiteX4" fmla="*/ 0 w 7743837"/>
              <a:gd name="connsiteY4" fmla="*/ 5773379 h 5781617"/>
              <a:gd name="connsiteX0" fmla="*/ 0 w 7657396"/>
              <a:gd name="connsiteY0" fmla="*/ 5773379 h 5781617"/>
              <a:gd name="connsiteX1" fmla="*/ 2357806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73379 h 5781617"/>
              <a:gd name="connsiteX1" fmla="*/ 2012041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59867 h 5768105"/>
              <a:gd name="connsiteX1" fmla="*/ 3334001 w 7657396"/>
              <a:gd name="connsiteY1" fmla="*/ 2548 h 5768105"/>
              <a:gd name="connsiteX2" fmla="*/ 7647503 w 7657396"/>
              <a:gd name="connsiteY2" fmla="*/ 0 h 5768105"/>
              <a:gd name="connsiteX3" fmla="*/ 7657396 w 7657396"/>
              <a:gd name="connsiteY3" fmla="*/ 5768105 h 5768105"/>
              <a:gd name="connsiteX4" fmla="*/ 0 w 7657396"/>
              <a:gd name="connsiteY4" fmla="*/ 5759867 h 5768105"/>
              <a:gd name="connsiteX0" fmla="*/ 0 w 7525799"/>
              <a:gd name="connsiteY0" fmla="*/ 5780106 h 5780106"/>
              <a:gd name="connsiteX1" fmla="*/ 3202404 w 7525799"/>
              <a:gd name="connsiteY1" fmla="*/ 2548 h 5780106"/>
              <a:gd name="connsiteX2" fmla="*/ 7515906 w 7525799"/>
              <a:gd name="connsiteY2" fmla="*/ 0 h 5780106"/>
              <a:gd name="connsiteX3" fmla="*/ 7525799 w 7525799"/>
              <a:gd name="connsiteY3" fmla="*/ 5768105 h 5780106"/>
              <a:gd name="connsiteX4" fmla="*/ 0 w 7525799"/>
              <a:gd name="connsiteY4" fmla="*/ 5780106 h 5780106"/>
              <a:gd name="connsiteX0" fmla="*/ 0 w 7525799"/>
              <a:gd name="connsiteY0" fmla="*/ 5797797 h 5797797"/>
              <a:gd name="connsiteX1" fmla="*/ 3275512 w 7525799"/>
              <a:gd name="connsiteY1" fmla="*/ 0 h 5797797"/>
              <a:gd name="connsiteX2" fmla="*/ 7515906 w 7525799"/>
              <a:gd name="connsiteY2" fmla="*/ 17691 h 5797797"/>
              <a:gd name="connsiteX3" fmla="*/ 7525799 w 7525799"/>
              <a:gd name="connsiteY3" fmla="*/ 5785796 h 5797797"/>
              <a:gd name="connsiteX4" fmla="*/ 0 w 7525799"/>
              <a:gd name="connsiteY4" fmla="*/ 5797797 h 579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25799" h="5797797">
                <a:moveTo>
                  <a:pt x="0" y="5797797"/>
                </a:moveTo>
                <a:lnTo>
                  <a:pt x="3275512" y="0"/>
                </a:lnTo>
                <a:lnTo>
                  <a:pt x="7515906" y="17691"/>
                </a:lnTo>
                <a:cubicBezTo>
                  <a:pt x="7519204" y="1940393"/>
                  <a:pt x="7522501" y="3863094"/>
                  <a:pt x="7525799" y="5785796"/>
                </a:cubicBezTo>
                <a:lnTo>
                  <a:pt x="0" y="5797797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15" name="Text  3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423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/60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48251" y="668749"/>
            <a:ext cx="5038694" cy="83149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3800" b="1" baseline="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Text  2"/>
          <p:cNvSpPr>
            <a:spLocks noGrp="1"/>
          </p:cNvSpPr>
          <p:nvPr>
            <p:ph type="body" sz="quarter" idx="13" hasCustomPrompt="1"/>
          </p:nvPr>
        </p:nvSpPr>
        <p:spPr>
          <a:xfrm>
            <a:off x="1348251" y="2817550"/>
            <a:ext cx="3680949" cy="1763328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12" name="Text  3"/>
          <p:cNvSpPr>
            <a:spLocks noGrp="1"/>
          </p:cNvSpPr>
          <p:nvPr>
            <p:ph type="body" sz="quarter" idx="18" hasCustomPrompt="1"/>
          </p:nvPr>
        </p:nvSpPr>
        <p:spPr>
          <a:xfrm>
            <a:off x="1348251" y="2281978"/>
            <a:ext cx="2380370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15" name="Picture  1"/>
          <p:cNvSpPr>
            <a:spLocks noGrp="1"/>
          </p:cNvSpPr>
          <p:nvPr>
            <p:ph type="pic" sz="quarter" idx="20"/>
          </p:nvPr>
        </p:nvSpPr>
        <p:spPr>
          <a:xfrm>
            <a:off x="4838035" y="842580"/>
            <a:ext cx="7353966" cy="5085195"/>
          </a:xfrm>
          <a:custGeom>
            <a:avLst/>
            <a:gdLst>
              <a:gd name="connsiteX0" fmla="*/ 0 w 7733944"/>
              <a:gd name="connsiteY0" fmla="*/ 5759867 h 5759867"/>
              <a:gd name="connsiteX1" fmla="*/ 1439967 w 7733944"/>
              <a:gd name="connsiteY1" fmla="*/ 0 h 5759867"/>
              <a:gd name="connsiteX2" fmla="*/ 7733944 w 7733944"/>
              <a:gd name="connsiteY2" fmla="*/ 0 h 5759867"/>
              <a:gd name="connsiteX3" fmla="*/ 6293977 w 7733944"/>
              <a:gd name="connsiteY3" fmla="*/ 5759867 h 5759867"/>
              <a:gd name="connsiteX4" fmla="*/ 0 w 7733944"/>
              <a:gd name="connsiteY4" fmla="*/ 5759867 h 5759867"/>
              <a:gd name="connsiteX0" fmla="*/ 0 w 7743837"/>
              <a:gd name="connsiteY0" fmla="*/ 5759867 h 5768105"/>
              <a:gd name="connsiteX1" fmla="*/ 1439967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59867 h 5768105"/>
              <a:gd name="connsiteX1" fmla="*/ 2300178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73379 h 5781617"/>
              <a:gd name="connsiteX1" fmla="*/ 2444247 w 7743837"/>
              <a:gd name="connsiteY1" fmla="*/ 0 h 5781617"/>
              <a:gd name="connsiteX2" fmla="*/ 7733944 w 7743837"/>
              <a:gd name="connsiteY2" fmla="*/ 13512 h 5781617"/>
              <a:gd name="connsiteX3" fmla="*/ 7743837 w 7743837"/>
              <a:gd name="connsiteY3" fmla="*/ 5781617 h 5781617"/>
              <a:gd name="connsiteX4" fmla="*/ 0 w 7743837"/>
              <a:gd name="connsiteY4" fmla="*/ 5773379 h 5781617"/>
              <a:gd name="connsiteX0" fmla="*/ 0 w 7657396"/>
              <a:gd name="connsiteY0" fmla="*/ 5773379 h 5781617"/>
              <a:gd name="connsiteX1" fmla="*/ 2357806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73379 h 5781617"/>
              <a:gd name="connsiteX1" fmla="*/ 2012041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7396" h="5781617">
                <a:moveTo>
                  <a:pt x="0" y="5773379"/>
                </a:moveTo>
                <a:lnTo>
                  <a:pt x="2012041" y="0"/>
                </a:lnTo>
                <a:lnTo>
                  <a:pt x="7647503" y="13512"/>
                </a:lnTo>
                <a:cubicBezTo>
                  <a:pt x="7650801" y="1936214"/>
                  <a:pt x="7654098" y="3858915"/>
                  <a:pt x="7657396" y="5781617"/>
                </a:cubicBezTo>
                <a:lnTo>
                  <a:pt x="0" y="5773379"/>
                </a:lnTo>
                <a:close/>
              </a:path>
            </a:pathLst>
          </a:custGeo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8807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ny's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3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87786" y="794086"/>
            <a:ext cx="8081211" cy="60784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ru-RU" dirty="0"/>
          </a:p>
        </p:txBody>
      </p:sp>
      <p:sp>
        <p:nvSpPr>
          <p:cNvPr id="6" name="Text  1"/>
          <p:cNvSpPr>
            <a:spLocks noGrp="1"/>
          </p:cNvSpPr>
          <p:nvPr>
            <p:ph type="body" sz="quarter" idx="10" hasCustomPrompt="1"/>
          </p:nvPr>
        </p:nvSpPr>
        <p:spPr>
          <a:xfrm>
            <a:off x="3211850" y="1961065"/>
            <a:ext cx="4777118" cy="2574840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7" name="Text  2"/>
          <p:cNvSpPr>
            <a:spLocks noGrp="1"/>
          </p:cNvSpPr>
          <p:nvPr>
            <p:ph type="body" sz="quarter" idx="15" hasCustomPrompt="1"/>
          </p:nvPr>
        </p:nvSpPr>
        <p:spPr>
          <a:xfrm>
            <a:off x="3942417" y="5143166"/>
            <a:ext cx="3495675" cy="653769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200" baseline="0" dirty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8" name="Text  3"/>
          <p:cNvSpPr>
            <a:spLocks noGrp="1"/>
          </p:cNvSpPr>
          <p:nvPr>
            <p:ph type="body" sz="quarter" idx="17" hasCustomPrompt="1"/>
          </p:nvPr>
        </p:nvSpPr>
        <p:spPr>
          <a:xfrm>
            <a:off x="2054515" y="729491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068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duc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57129" y="732508"/>
            <a:ext cx="10515600" cy="71435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3800" b="1" baseline="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7" name="Text  2"/>
          <p:cNvSpPr>
            <a:spLocks noGrp="1"/>
          </p:cNvSpPr>
          <p:nvPr>
            <p:ph type="body" sz="quarter" idx="18" hasCustomPrompt="1"/>
          </p:nvPr>
        </p:nvSpPr>
        <p:spPr>
          <a:xfrm>
            <a:off x="1032828" y="3987099"/>
            <a:ext cx="2447219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 3"/>
          <p:cNvSpPr>
            <a:spLocks noGrp="1"/>
          </p:cNvSpPr>
          <p:nvPr>
            <p:ph type="body" sz="quarter" idx="19" hasCustomPrompt="1"/>
          </p:nvPr>
        </p:nvSpPr>
        <p:spPr>
          <a:xfrm>
            <a:off x="4632571" y="3987099"/>
            <a:ext cx="2434053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 4"/>
          <p:cNvSpPr>
            <a:spLocks noGrp="1"/>
          </p:cNvSpPr>
          <p:nvPr>
            <p:ph type="body" sz="quarter" idx="20" hasCustomPrompt="1"/>
          </p:nvPr>
        </p:nvSpPr>
        <p:spPr>
          <a:xfrm>
            <a:off x="8232316" y="3987099"/>
            <a:ext cx="2403133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 5"/>
          <p:cNvSpPr>
            <a:spLocks noGrp="1"/>
          </p:cNvSpPr>
          <p:nvPr>
            <p:ph type="body" sz="quarter" idx="10" hasCustomPrompt="1"/>
          </p:nvPr>
        </p:nvSpPr>
        <p:spPr>
          <a:xfrm>
            <a:off x="1030079" y="4379863"/>
            <a:ext cx="3125372" cy="176544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11" name="Text  6"/>
          <p:cNvSpPr>
            <a:spLocks noGrp="1"/>
          </p:cNvSpPr>
          <p:nvPr>
            <p:ph type="body" sz="quarter" idx="21" hasCustomPrompt="1"/>
          </p:nvPr>
        </p:nvSpPr>
        <p:spPr>
          <a:xfrm>
            <a:off x="4631197" y="4382043"/>
            <a:ext cx="3125372" cy="176544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 7"/>
          <p:cNvSpPr>
            <a:spLocks noGrp="1"/>
          </p:cNvSpPr>
          <p:nvPr>
            <p:ph type="body" sz="quarter" idx="22" hasCustomPrompt="1"/>
          </p:nvPr>
        </p:nvSpPr>
        <p:spPr>
          <a:xfrm>
            <a:off x="8232315" y="4377472"/>
            <a:ext cx="3125372" cy="176544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Picture  1"/>
          <p:cNvSpPr>
            <a:spLocks noGrp="1"/>
          </p:cNvSpPr>
          <p:nvPr>
            <p:ph type="pic" sz="quarter" idx="23"/>
          </p:nvPr>
        </p:nvSpPr>
        <p:spPr>
          <a:xfrm>
            <a:off x="1146115" y="1934571"/>
            <a:ext cx="3024000" cy="1763076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de-DE"/>
              <a:t>Bild durch Klicken auf Symbol hinzufügen</a:t>
            </a:r>
            <a:endParaRPr lang="ru-RU"/>
          </a:p>
        </p:txBody>
      </p:sp>
      <p:sp>
        <p:nvSpPr>
          <p:cNvPr id="15" name="Picture  2"/>
          <p:cNvSpPr>
            <a:spLocks noGrp="1"/>
          </p:cNvSpPr>
          <p:nvPr>
            <p:ph type="pic" sz="quarter" idx="24"/>
          </p:nvPr>
        </p:nvSpPr>
        <p:spPr>
          <a:xfrm>
            <a:off x="4736121" y="1944035"/>
            <a:ext cx="3027600" cy="1763076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16" name="Picture  3"/>
          <p:cNvSpPr>
            <a:spLocks noGrp="1"/>
          </p:cNvSpPr>
          <p:nvPr>
            <p:ph type="pic" sz="quarter" idx="25"/>
          </p:nvPr>
        </p:nvSpPr>
        <p:spPr>
          <a:xfrm>
            <a:off x="8330246" y="1934571"/>
            <a:ext cx="3027600" cy="1763076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de-DE"/>
              <a:t>Bild durch Klicken auf Symbol hinzufügen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29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53737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ducts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55638" y="730679"/>
            <a:ext cx="10515600" cy="70270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18" hasCustomPrompt="1"/>
          </p:nvPr>
        </p:nvSpPr>
        <p:spPr>
          <a:xfrm>
            <a:off x="1377468" y="2040732"/>
            <a:ext cx="2439930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6" name="Text  2"/>
          <p:cNvSpPr>
            <a:spLocks noGrp="1"/>
          </p:cNvSpPr>
          <p:nvPr>
            <p:ph type="body" sz="quarter" idx="10" hasCustomPrompt="1"/>
          </p:nvPr>
        </p:nvSpPr>
        <p:spPr>
          <a:xfrm>
            <a:off x="1373628" y="2801074"/>
            <a:ext cx="4106048" cy="881239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00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7" name="Text  3"/>
          <p:cNvSpPr>
            <a:spLocks noGrp="1"/>
          </p:cNvSpPr>
          <p:nvPr>
            <p:ph type="body" sz="quarter" idx="19" hasCustomPrompt="1"/>
          </p:nvPr>
        </p:nvSpPr>
        <p:spPr>
          <a:xfrm>
            <a:off x="1375223" y="4208976"/>
            <a:ext cx="2442175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 4"/>
          <p:cNvSpPr>
            <a:spLocks noGrp="1"/>
          </p:cNvSpPr>
          <p:nvPr>
            <p:ph type="body" sz="quarter" idx="20" hasCustomPrompt="1"/>
          </p:nvPr>
        </p:nvSpPr>
        <p:spPr>
          <a:xfrm>
            <a:off x="1371383" y="4969318"/>
            <a:ext cx="4106048" cy="881239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00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9" name="Text  5"/>
          <p:cNvSpPr>
            <a:spLocks noGrp="1"/>
          </p:cNvSpPr>
          <p:nvPr>
            <p:ph type="body" sz="quarter" idx="21" hasCustomPrompt="1"/>
          </p:nvPr>
        </p:nvSpPr>
        <p:spPr>
          <a:xfrm>
            <a:off x="6572516" y="2040732"/>
            <a:ext cx="2411686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10" name="Text  6"/>
          <p:cNvSpPr>
            <a:spLocks noGrp="1"/>
          </p:cNvSpPr>
          <p:nvPr>
            <p:ph type="body" sz="quarter" idx="22" hasCustomPrompt="1"/>
          </p:nvPr>
        </p:nvSpPr>
        <p:spPr>
          <a:xfrm>
            <a:off x="6568676" y="2801074"/>
            <a:ext cx="4106048" cy="881239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00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11" name="Text  7"/>
          <p:cNvSpPr>
            <a:spLocks noGrp="1"/>
          </p:cNvSpPr>
          <p:nvPr>
            <p:ph type="body" sz="quarter" idx="23" hasCustomPrompt="1"/>
          </p:nvPr>
        </p:nvSpPr>
        <p:spPr>
          <a:xfrm>
            <a:off x="6572516" y="4208976"/>
            <a:ext cx="2411686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 8"/>
          <p:cNvSpPr>
            <a:spLocks noGrp="1"/>
          </p:cNvSpPr>
          <p:nvPr>
            <p:ph type="body" sz="quarter" idx="24" hasCustomPrompt="1"/>
          </p:nvPr>
        </p:nvSpPr>
        <p:spPr>
          <a:xfrm>
            <a:off x="6568676" y="4969318"/>
            <a:ext cx="4106048" cy="881239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00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13" name="Text  1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439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 1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Text  2"/>
          <p:cNvSpPr>
            <a:spLocks noGrp="1"/>
          </p:cNvSpPr>
          <p:nvPr>
            <p:ph type="body" sz="quarter" idx="18" hasCustomPrompt="1"/>
          </p:nvPr>
        </p:nvSpPr>
        <p:spPr>
          <a:xfrm>
            <a:off x="1352809" y="3355426"/>
            <a:ext cx="2597753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6" name="Text  3"/>
          <p:cNvSpPr>
            <a:spLocks noGrp="1"/>
          </p:cNvSpPr>
          <p:nvPr>
            <p:ph type="body" sz="quarter" idx="10" hasCustomPrompt="1"/>
          </p:nvPr>
        </p:nvSpPr>
        <p:spPr>
          <a:xfrm>
            <a:off x="1352810" y="3806614"/>
            <a:ext cx="2819797" cy="176544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 4"/>
          <p:cNvSpPr>
            <a:spLocks noGrp="1"/>
          </p:cNvSpPr>
          <p:nvPr>
            <p:ph type="body" sz="quarter" idx="19" hasCustomPrompt="1"/>
          </p:nvPr>
        </p:nvSpPr>
        <p:spPr>
          <a:xfrm>
            <a:off x="4836743" y="3355426"/>
            <a:ext cx="2487335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 5"/>
          <p:cNvSpPr>
            <a:spLocks noGrp="1"/>
          </p:cNvSpPr>
          <p:nvPr>
            <p:ph type="body" sz="quarter" idx="20" hasCustomPrompt="1"/>
          </p:nvPr>
        </p:nvSpPr>
        <p:spPr>
          <a:xfrm>
            <a:off x="4836743" y="3806614"/>
            <a:ext cx="2819797" cy="176544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 6"/>
          <p:cNvSpPr>
            <a:spLocks noGrp="1"/>
          </p:cNvSpPr>
          <p:nvPr>
            <p:ph type="body" sz="quarter" idx="21" hasCustomPrompt="1"/>
          </p:nvPr>
        </p:nvSpPr>
        <p:spPr>
          <a:xfrm>
            <a:off x="8327200" y="3355426"/>
            <a:ext cx="2476924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 7"/>
          <p:cNvSpPr>
            <a:spLocks noGrp="1"/>
          </p:cNvSpPr>
          <p:nvPr>
            <p:ph type="body" sz="quarter" idx="22" hasCustomPrompt="1"/>
          </p:nvPr>
        </p:nvSpPr>
        <p:spPr>
          <a:xfrm>
            <a:off x="8327200" y="3806614"/>
            <a:ext cx="2819797" cy="176544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 8"/>
          <p:cNvSpPr>
            <a:spLocks noGrp="1"/>
          </p:cNvSpPr>
          <p:nvPr>
            <p:ph type="body" sz="quarter" idx="23" hasCustomPrompt="1"/>
          </p:nvPr>
        </p:nvSpPr>
        <p:spPr>
          <a:xfrm>
            <a:off x="1352810" y="2035727"/>
            <a:ext cx="1366604" cy="1033294"/>
          </a:xfrm>
        </p:spPr>
        <p:txBody>
          <a:bodyPr>
            <a:noAutofit/>
          </a:bodyPr>
          <a:lstStyle>
            <a:lvl1pPr>
              <a:defRPr sz="72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2" name="Text  9"/>
          <p:cNvSpPr>
            <a:spLocks noGrp="1"/>
          </p:cNvSpPr>
          <p:nvPr>
            <p:ph type="body" sz="quarter" idx="24" hasCustomPrompt="1"/>
          </p:nvPr>
        </p:nvSpPr>
        <p:spPr>
          <a:xfrm>
            <a:off x="4784193" y="2034794"/>
            <a:ext cx="1366604" cy="1033294"/>
          </a:xfrm>
        </p:spPr>
        <p:txBody>
          <a:bodyPr>
            <a:noAutofit/>
          </a:bodyPr>
          <a:lstStyle>
            <a:lvl1pPr>
              <a:defRPr sz="72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3" name="Text  10"/>
          <p:cNvSpPr>
            <a:spLocks noGrp="1"/>
          </p:cNvSpPr>
          <p:nvPr>
            <p:ph type="body" sz="quarter" idx="25" hasCustomPrompt="1"/>
          </p:nvPr>
        </p:nvSpPr>
        <p:spPr>
          <a:xfrm>
            <a:off x="8248855" y="2034794"/>
            <a:ext cx="1366604" cy="1033294"/>
          </a:xfrm>
        </p:spPr>
        <p:txBody>
          <a:bodyPr>
            <a:noAutofit/>
          </a:bodyPr>
          <a:lstStyle>
            <a:lvl1pPr>
              <a:defRPr sz="72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5" name="Title"/>
          <p:cNvSpPr>
            <a:spLocks noGrp="1"/>
          </p:cNvSpPr>
          <p:nvPr>
            <p:ph type="title" hasCustomPrompt="1"/>
          </p:nvPr>
        </p:nvSpPr>
        <p:spPr>
          <a:xfrm>
            <a:off x="1355638" y="758165"/>
            <a:ext cx="10515600" cy="65223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add 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3742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ces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59366" y="681286"/>
            <a:ext cx="8051809" cy="795509"/>
          </a:xfrm>
        </p:spPr>
        <p:txBody>
          <a:bodyPr vert="horz" wrap="none" lIns="91440" tIns="45720" rIns="91440" bIns="45720" rtlCol="0" anchor="ctr">
            <a:no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en-US"/>
              <a:t>Click to add title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6" name="Text  2"/>
          <p:cNvSpPr>
            <a:spLocks noGrp="1"/>
          </p:cNvSpPr>
          <p:nvPr>
            <p:ph type="body" sz="quarter" idx="18" hasCustomPrompt="1"/>
          </p:nvPr>
        </p:nvSpPr>
        <p:spPr>
          <a:xfrm>
            <a:off x="726663" y="1959555"/>
            <a:ext cx="2412761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 3"/>
          <p:cNvSpPr>
            <a:spLocks noGrp="1"/>
          </p:cNvSpPr>
          <p:nvPr>
            <p:ph type="body" sz="quarter" idx="10" hasCustomPrompt="1"/>
          </p:nvPr>
        </p:nvSpPr>
        <p:spPr>
          <a:xfrm>
            <a:off x="726662" y="2399384"/>
            <a:ext cx="2520000" cy="1091878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 4"/>
          <p:cNvSpPr>
            <a:spLocks noGrp="1"/>
          </p:cNvSpPr>
          <p:nvPr>
            <p:ph type="body" sz="quarter" idx="19" hasCustomPrompt="1"/>
          </p:nvPr>
        </p:nvSpPr>
        <p:spPr>
          <a:xfrm>
            <a:off x="5266708" y="1961507"/>
            <a:ext cx="2413207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 5"/>
          <p:cNvSpPr>
            <a:spLocks noGrp="1"/>
          </p:cNvSpPr>
          <p:nvPr>
            <p:ph type="body" sz="quarter" idx="20" hasCustomPrompt="1"/>
          </p:nvPr>
        </p:nvSpPr>
        <p:spPr>
          <a:xfrm>
            <a:off x="5266707" y="2401336"/>
            <a:ext cx="2520000" cy="1091878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 6"/>
          <p:cNvSpPr>
            <a:spLocks noGrp="1"/>
          </p:cNvSpPr>
          <p:nvPr>
            <p:ph type="body" sz="quarter" idx="21" hasCustomPrompt="1"/>
          </p:nvPr>
        </p:nvSpPr>
        <p:spPr>
          <a:xfrm>
            <a:off x="3139425" y="4722025"/>
            <a:ext cx="2497895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 7"/>
          <p:cNvSpPr>
            <a:spLocks noGrp="1"/>
          </p:cNvSpPr>
          <p:nvPr>
            <p:ph type="body" sz="quarter" idx="22" hasCustomPrompt="1"/>
          </p:nvPr>
        </p:nvSpPr>
        <p:spPr>
          <a:xfrm>
            <a:off x="3139424" y="5161853"/>
            <a:ext cx="2520000" cy="1116295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ext  8"/>
          <p:cNvSpPr>
            <a:spLocks noGrp="1"/>
          </p:cNvSpPr>
          <p:nvPr>
            <p:ph type="body" sz="quarter" idx="23" hasCustomPrompt="1"/>
          </p:nvPr>
        </p:nvSpPr>
        <p:spPr>
          <a:xfrm>
            <a:off x="7679916" y="4721387"/>
            <a:ext cx="2413995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ext  9"/>
          <p:cNvSpPr>
            <a:spLocks noGrp="1"/>
          </p:cNvSpPr>
          <p:nvPr>
            <p:ph type="body" sz="quarter" idx="24" hasCustomPrompt="1"/>
          </p:nvPr>
        </p:nvSpPr>
        <p:spPr>
          <a:xfrm>
            <a:off x="7679915" y="5161215"/>
            <a:ext cx="2520000" cy="1116295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7" name="Text  10"/>
          <p:cNvSpPr>
            <a:spLocks noGrp="1"/>
          </p:cNvSpPr>
          <p:nvPr>
            <p:ph type="body" sz="quarter" idx="25" hasCustomPrompt="1"/>
          </p:nvPr>
        </p:nvSpPr>
        <p:spPr>
          <a:xfrm>
            <a:off x="9015442" y="1959987"/>
            <a:ext cx="2463385" cy="419658"/>
          </a:xfrm>
        </p:spPr>
        <p:txBody>
          <a:bodyPr wrap="none"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8" name="Text  11"/>
          <p:cNvSpPr>
            <a:spLocks noGrp="1"/>
          </p:cNvSpPr>
          <p:nvPr>
            <p:ph type="body" sz="quarter" idx="26" hasCustomPrompt="1"/>
          </p:nvPr>
        </p:nvSpPr>
        <p:spPr>
          <a:xfrm>
            <a:off x="9015441" y="2399816"/>
            <a:ext cx="2520000" cy="1091878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1046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/40 Picture Right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54375" y="711786"/>
            <a:ext cx="6684725" cy="747579"/>
          </a:xfrm>
        </p:spPr>
        <p:txBody>
          <a:bodyPr vert="horz" wrap="none" lIns="91440" tIns="45720" rIns="91440" bIns="45720" rtlCol="0" anchor="ctr">
            <a:no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add title</a:t>
            </a:r>
            <a:endParaRPr lang="ru-RU" dirty="0"/>
          </a:p>
        </p:txBody>
      </p:sp>
      <p:sp>
        <p:nvSpPr>
          <p:cNvPr id="4" name="Text  1"/>
          <p:cNvSpPr>
            <a:spLocks noGrp="1"/>
          </p:cNvSpPr>
          <p:nvPr>
            <p:ph type="body" sz="quarter" idx="10" hasCustomPrompt="1"/>
          </p:nvPr>
        </p:nvSpPr>
        <p:spPr>
          <a:xfrm>
            <a:off x="1973555" y="1953586"/>
            <a:ext cx="3964789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5" name="Text  2"/>
          <p:cNvSpPr>
            <a:spLocks noGrp="1"/>
          </p:cNvSpPr>
          <p:nvPr>
            <p:ph type="body" sz="quarter" idx="11" hasCustomPrompt="1"/>
          </p:nvPr>
        </p:nvSpPr>
        <p:spPr>
          <a:xfrm>
            <a:off x="1973555" y="2774049"/>
            <a:ext cx="3964789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6" name="Text  3"/>
          <p:cNvSpPr>
            <a:spLocks noGrp="1"/>
          </p:cNvSpPr>
          <p:nvPr>
            <p:ph type="body" sz="quarter" idx="12" hasCustomPrompt="1"/>
          </p:nvPr>
        </p:nvSpPr>
        <p:spPr>
          <a:xfrm>
            <a:off x="1973554" y="3594512"/>
            <a:ext cx="3964789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 4"/>
          <p:cNvSpPr>
            <a:spLocks noGrp="1"/>
          </p:cNvSpPr>
          <p:nvPr>
            <p:ph type="body" sz="quarter" idx="13" hasCustomPrompt="1"/>
          </p:nvPr>
        </p:nvSpPr>
        <p:spPr>
          <a:xfrm>
            <a:off x="1973554" y="4414975"/>
            <a:ext cx="3964789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 5"/>
          <p:cNvSpPr>
            <a:spLocks noGrp="1"/>
          </p:cNvSpPr>
          <p:nvPr>
            <p:ph type="body" sz="quarter" idx="15" hasCustomPrompt="1"/>
          </p:nvPr>
        </p:nvSpPr>
        <p:spPr>
          <a:xfrm>
            <a:off x="2031881" y="5498415"/>
            <a:ext cx="3495675" cy="653769"/>
          </a:xfrm>
        </p:spPr>
        <p:txBody>
          <a:bodyPr wrap="square">
            <a:noAutofit/>
          </a:bodyPr>
          <a:lstStyle>
            <a:lvl1pPr>
              <a:lnSpc>
                <a:spcPct val="114000"/>
              </a:lnSpc>
              <a:defRPr lang="ru-RU" sz="1200" baseline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 6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1" name="Picture  1"/>
          <p:cNvSpPr>
            <a:spLocks noGrp="1"/>
          </p:cNvSpPr>
          <p:nvPr>
            <p:ph type="pic" sz="quarter" idx="20"/>
          </p:nvPr>
        </p:nvSpPr>
        <p:spPr>
          <a:xfrm>
            <a:off x="6343649" y="16028"/>
            <a:ext cx="5848351" cy="6841972"/>
          </a:xfrm>
          <a:custGeom>
            <a:avLst/>
            <a:gdLst>
              <a:gd name="connsiteX0" fmla="*/ 0 w 7733944"/>
              <a:gd name="connsiteY0" fmla="*/ 5759867 h 5759867"/>
              <a:gd name="connsiteX1" fmla="*/ 1439967 w 7733944"/>
              <a:gd name="connsiteY1" fmla="*/ 0 h 5759867"/>
              <a:gd name="connsiteX2" fmla="*/ 7733944 w 7733944"/>
              <a:gd name="connsiteY2" fmla="*/ 0 h 5759867"/>
              <a:gd name="connsiteX3" fmla="*/ 6293977 w 7733944"/>
              <a:gd name="connsiteY3" fmla="*/ 5759867 h 5759867"/>
              <a:gd name="connsiteX4" fmla="*/ 0 w 7733944"/>
              <a:gd name="connsiteY4" fmla="*/ 5759867 h 5759867"/>
              <a:gd name="connsiteX0" fmla="*/ 0 w 7743837"/>
              <a:gd name="connsiteY0" fmla="*/ 5759867 h 5768105"/>
              <a:gd name="connsiteX1" fmla="*/ 1439967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59867 h 5768105"/>
              <a:gd name="connsiteX1" fmla="*/ 2300178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73379 h 5781617"/>
              <a:gd name="connsiteX1" fmla="*/ 2444247 w 7743837"/>
              <a:gd name="connsiteY1" fmla="*/ 0 h 5781617"/>
              <a:gd name="connsiteX2" fmla="*/ 7733944 w 7743837"/>
              <a:gd name="connsiteY2" fmla="*/ 13512 h 5781617"/>
              <a:gd name="connsiteX3" fmla="*/ 7743837 w 7743837"/>
              <a:gd name="connsiteY3" fmla="*/ 5781617 h 5781617"/>
              <a:gd name="connsiteX4" fmla="*/ 0 w 7743837"/>
              <a:gd name="connsiteY4" fmla="*/ 5773379 h 5781617"/>
              <a:gd name="connsiteX0" fmla="*/ 0 w 7657396"/>
              <a:gd name="connsiteY0" fmla="*/ 5773379 h 5781617"/>
              <a:gd name="connsiteX1" fmla="*/ 2357806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73379 h 5781617"/>
              <a:gd name="connsiteX1" fmla="*/ 2012041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59867 h 5768105"/>
              <a:gd name="connsiteX1" fmla="*/ 3334001 w 7657396"/>
              <a:gd name="connsiteY1" fmla="*/ 2548 h 5768105"/>
              <a:gd name="connsiteX2" fmla="*/ 7647503 w 7657396"/>
              <a:gd name="connsiteY2" fmla="*/ 0 h 5768105"/>
              <a:gd name="connsiteX3" fmla="*/ 7657396 w 7657396"/>
              <a:gd name="connsiteY3" fmla="*/ 5768105 h 5768105"/>
              <a:gd name="connsiteX4" fmla="*/ 0 w 7657396"/>
              <a:gd name="connsiteY4" fmla="*/ 5759867 h 576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7396" h="5768105">
                <a:moveTo>
                  <a:pt x="0" y="5759867"/>
                </a:moveTo>
                <a:lnTo>
                  <a:pt x="3334001" y="2548"/>
                </a:lnTo>
                <a:lnTo>
                  <a:pt x="7647503" y="0"/>
                </a:lnTo>
                <a:cubicBezTo>
                  <a:pt x="7650801" y="1922702"/>
                  <a:pt x="7654098" y="3845403"/>
                  <a:pt x="7657396" y="5768105"/>
                </a:cubicBezTo>
                <a:lnTo>
                  <a:pt x="0" y="5759867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259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53764" y="695865"/>
            <a:ext cx="6068439" cy="773012"/>
          </a:xfrm>
        </p:spPr>
        <p:txBody>
          <a:bodyPr vert="horz" wrap="none" lIns="91440" tIns="45720" rIns="91440" bIns="45720" rtlCol="0" anchor="ctr">
            <a:no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en-US"/>
              <a:t>Click to add title</a:t>
            </a:r>
            <a:endParaRPr lang="ru-RU" dirty="0"/>
          </a:p>
        </p:txBody>
      </p:sp>
      <p:sp>
        <p:nvSpPr>
          <p:cNvPr id="4" name="Text  1"/>
          <p:cNvSpPr>
            <a:spLocks noGrp="1"/>
          </p:cNvSpPr>
          <p:nvPr>
            <p:ph type="body" sz="quarter" idx="18" hasCustomPrompt="1"/>
          </p:nvPr>
        </p:nvSpPr>
        <p:spPr>
          <a:xfrm>
            <a:off x="882468" y="1961948"/>
            <a:ext cx="2446658" cy="419658"/>
          </a:xfrm>
        </p:spPr>
        <p:txBody>
          <a:bodyPr>
            <a:noAutofit/>
          </a:bodyPr>
          <a:lstStyle>
            <a:lvl1pPr>
              <a:defRPr sz="22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5" name="Text  2"/>
          <p:cNvSpPr>
            <a:spLocks noGrp="1"/>
          </p:cNvSpPr>
          <p:nvPr>
            <p:ph type="body" sz="quarter" idx="10" hasCustomPrompt="1"/>
          </p:nvPr>
        </p:nvSpPr>
        <p:spPr>
          <a:xfrm>
            <a:off x="882468" y="2476384"/>
            <a:ext cx="2564117" cy="2559850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6" name="Text  3"/>
          <p:cNvSpPr>
            <a:spLocks noGrp="1"/>
          </p:cNvSpPr>
          <p:nvPr>
            <p:ph type="body" sz="quarter" idx="17" hasCustomPrompt="1"/>
          </p:nvPr>
        </p:nvSpPr>
        <p:spPr>
          <a:xfrm>
            <a:off x="225712" y="717459"/>
            <a:ext cx="770748" cy="533400"/>
          </a:xfrm>
        </p:spPr>
        <p:txBody>
          <a:bodyPr>
            <a:no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8" name="Video  1"/>
          <p:cNvSpPr>
            <a:spLocks noGrp="1"/>
          </p:cNvSpPr>
          <p:nvPr>
            <p:ph type="media" sz="quarter" idx="19" hasCustomPrompt="1"/>
          </p:nvPr>
        </p:nvSpPr>
        <p:spPr>
          <a:xfrm>
            <a:off x="3998913" y="1962150"/>
            <a:ext cx="7326312" cy="3778250"/>
          </a:xfrm>
        </p:spPr>
        <p:txBody>
          <a:bodyPr/>
          <a:lstStyle/>
          <a:p>
            <a:r>
              <a:rPr lang="en-US"/>
              <a:t>Click icon to add video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58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s and 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159042" y="594272"/>
            <a:ext cx="4299223" cy="967244"/>
          </a:xfrm>
        </p:spPr>
        <p:txBody>
          <a:bodyPr vert="horz" wrap="none" lIns="91440" tIns="45720" rIns="91440" bIns="45720" rtlCol="0" anchor="ctr">
            <a:no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add title</a:t>
            </a:r>
            <a:endParaRPr lang="ru-RU" dirty="0"/>
          </a:p>
        </p:txBody>
      </p:sp>
      <p:sp>
        <p:nvSpPr>
          <p:cNvPr id="5" name="Text  1"/>
          <p:cNvSpPr txBox="1">
            <a:spLocks/>
          </p:cNvSpPr>
          <p:nvPr/>
        </p:nvSpPr>
        <p:spPr>
          <a:xfrm>
            <a:off x="7939369" y="590864"/>
            <a:ext cx="3959261" cy="967244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Disadvantages</a:t>
            </a:r>
          </a:p>
        </p:txBody>
      </p:sp>
      <p:sp>
        <p:nvSpPr>
          <p:cNvPr id="6" name="Text  1"/>
          <p:cNvSpPr>
            <a:spLocks noGrp="1"/>
          </p:cNvSpPr>
          <p:nvPr>
            <p:ph type="body" sz="quarter" idx="10" hasCustomPrompt="1"/>
          </p:nvPr>
        </p:nvSpPr>
        <p:spPr>
          <a:xfrm>
            <a:off x="1246249" y="1866880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7" name="Text  2"/>
          <p:cNvSpPr>
            <a:spLocks noGrp="1"/>
          </p:cNvSpPr>
          <p:nvPr>
            <p:ph type="body" sz="quarter" idx="11" hasCustomPrompt="1"/>
          </p:nvPr>
        </p:nvSpPr>
        <p:spPr>
          <a:xfrm>
            <a:off x="1246249" y="2723071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8" name="Text  3"/>
          <p:cNvSpPr>
            <a:spLocks noGrp="1"/>
          </p:cNvSpPr>
          <p:nvPr>
            <p:ph type="body" sz="quarter" idx="12" hasCustomPrompt="1"/>
          </p:nvPr>
        </p:nvSpPr>
        <p:spPr>
          <a:xfrm>
            <a:off x="1246249" y="3579262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 4"/>
          <p:cNvSpPr>
            <a:spLocks noGrp="1"/>
          </p:cNvSpPr>
          <p:nvPr>
            <p:ph type="body" sz="quarter" idx="13" hasCustomPrompt="1"/>
          </p:nvPr>
        </p:nvSpPr>
        <p:spPr>
          <a:xfrm>
            <a:off x="1246249" y="4435453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 5"/>
          <p:cNvSpPr>
            <a:spLocks noGrp="1"/>
          </p:cNvSpPr>
          <p:nvPr>
            <p:ph type="body" sz="quarter" idx="14" hasCustomPrompt="1"/>
          </p:nvPr>
        </p:nvSpPr>
        <p:spPr>
          <a:xfrm>
            <a:off x="1246249" y="5291644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 6"/>
          <p:cNvSpPr>
            <a:spLocks noGrp="1"/>
          </p:cNvSpPr>
          <p:nvPr>
            <p:ph type="body" sz="quarter" idx="15" hasCustomPrompt="1"/>
          </p:nvPr>
        </p:nvSpPr>
        <p:spPr>
          <a:xfrm>
            <a:off x="7973659" y="1866880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bg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 7"/>
          <p:cNvSpPr>
            <a:spLocks noGrp="1"/>
          </p:cNvSpPr>
          <p:nvPr>
            <p:ph type="body" sz="quarter" idx="16" hasCustomPrompt="1"/>
          </p:nvPr>
        </p:nvSpPr>
        <p:spPr>
          <a:xfrm>
            <a:off x="7973659" y="2723071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bg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ext  8"/>
          <p:cNvSpPr>
            <a:spLocks noGrp="1"/>
          </p:cNvSpPr>
          <p:nvPr>
            <p:ph type="body" sz="quarter" idx="17" hasCustomPrompt="1"/>
          </p:nvPr>
        </p:nvSpPr>
        <p:spPr>
          <a:xfrm>
            <a:off x="7973659" y="3579262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bg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ext  9"/>
          <p:cNvSpPr>
            <a:spLocks noGrp="1"/>
          </p:cNvSpPr>
          <p:nvPr>
            <p:ph type="body" sz="quarter" idx="18" hasCustomPrompt="1"/>
          </p:nvPr>
        </p:nvSpPr>
        <p:spPr>
          <a:xfrm>
            <a:off x="7973659" y="4435453"/>
            <a:ext cx="3680082" cy="338554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defRPr lang="ru-RU" sz="1600" dirty="0">
                <a:solidFill>
                  <a:schemeClr val="bg1">
                    <a:alpha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20" name="Text  10"/>
          <p:cNvSpPr>
            <a:spLocks noGrp="1"/>
          </p:cNvSpPr>
          <p:nvPr>
            <p:ph type="body" sz="quarter" idx="19" hasCustomPrompt="1"/>
          </p:nvPr>
        </p:nvSpPr>
        <p:spPr>
          <a:xfrm>
            <a:off x="7930408" y="590864"/>
            <a:ext cx="3799241" cy="967244"/>
          </a:xfrm>
        </p:spPr>
        <p:txBody>
          <a:bodyPr vert="horz" wrap="none" lIns="91440" tIns="45720" rIns="91440" bIns="45720" rtlCol="0" anchor="ctr">
            <a:noAutofit/>
          </a:bodyPr>
          <a:lstStyle>
            <a:lvl1pPr>
              <a:defRPr lang="ru-RU" sz="3800" b="1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/>
              <a:t>Click to add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12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ru-RU"/>
          </a:p>
        </p:txBody>
      </p:sp>
      <p:sp>
        <p:nvSpPr>
          <p:cNvPr id="7" name="Text  1"/>
          <p:cNvSpPr>
            <a:spLocks noGrp="1"/>
          </p:cNvSpPr>
          <p:nvPr>
            <p:ph type="body" sz="quarter" idx="11" hasCustomPrompt="1"/>
          </p:nvPr>
        </p:nvSpPr>
        <p:spPr>
          <a:xfrm>
            <a:off x="2944813" y="2125029"/>
            <a:ext cx="6820979" cy="2159295"/>
          </a:xfrm>
        </p:spPr>
        <p:txBody>
          <a:bodyPr>
            <a:noAutofit/>
          </a:bodyPr>
          <a:lstStyle>
            <a:lvl1pPr>
              <a:lnSpc>
                <a:spcPct val="113000"/>
              </a:lnSpc>
              <a:defRPr sz="2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8" name="Text  2"/>
          <p:cNvSpPr>
            <a:spLocks noGrp="1"/>
          </p:cNvSpPr>
          <p:nvPr>
            <p:ph type="body" sz="quarter" idx="12" hasCustomPrompt="1"/>
          </p:nvPr>
        </p:nvSpPr>
        <p:spPr>
          <a:xfrm>
            <a:off x="2944813" y="4458986"/>
            <a:ext cx="3858391" cy="645560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lnSpc>
                <a:spcPct val="114000"/>
              </a:lnSpc>
              <a:defRPr lang="ru-RU" sz="2000" b="1" kern="1200" dirty="0">
                <a:solidFill>
                  <a:schemeClr val="bg1">
                    <a:alpha val="87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7377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1358193" y="696687"/>
            <a:ext cx="6726264" cy="795303"/>
          </a:xfrm>
        </p:spPr>
        <p:txBody>
          <a:bodyPr vert="horz" wrap="none" lIns="91440" tIns="45720" rIns="91440" bIns="45720" rtlCol="0" anchor="ctr">
            <a:noAutofit/>
          </a:bodyPr>
          <a:lstStyle>
            <a:lvl1pPr>
              <a:defRPr lang="ru-RU" sz="3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/>
            <a:r>
              <a:rPr lang="en-US"/>
              <a:t>Click to add title</a:t>
            </a:r>
            <a:endParaRPr lang="ru-RU" dirty="0"/>
          </a:p>
        </p:txBody>
      </p:sp>
      <p:sp>
        <p:nvSpPr>
          <p:cNvPr id="4" name="Picture  1"/>
          <p:cNvSpPr>
            <a:spLocks noGrp="1"/>
          </p:cNvSpPr>
          <p:nvPr>
            <p:ph type="pic" sz="quarter" idx="20"/>
          </p:nvPr>
        </p:nvSpPr>
        <p:spPr>
          <a:xfrm>
            <a:off x="6343649" y="0"/>
            <a:ext cx="5848351" cy="6858000"/>
          </a:xfrm>
          <a:custGeom>
            <a:avLst/>
            <a:gdLst>
              <a:gd name="connsiteX0" fmla="*/ 0 w 7733944"/>
              <a:gd name="connsiteY0" fmla="*/ 5759867 h 5759867"/>
              <a:gd name="connsiteX1" fmla="*/ 1439967 w 7733944"/>
              <a:gd name="connsiteY1" fmla="*/ 0 h 5759867"/>
              <a:gd name="connsiteX2" fmla="*/ 7733944 w 7733944"/>
              <a:gd name="connsiteY2" fmla="*/ 0 h 5759867"/>
              <a:gd name="connsiteX3" fmla="*/ 6293977 w 7733944"/>
              <a:gd name="connsiteY3" fmla="*/ 5759867 h 5759867"/>
              <a:gd name="connsiteX4" fmla="*/ 0 w 7733944"/>
              <a:gd name="connsiteY4" fmla="*/ 5759867 h 5759867"/>
              <a:gd name="connsiteX0" fmla="*/ 0 w 7743837"/>
              <a:gd name="connsiteY0" fmla="*/ 5759867 h 5768105"/>
              <a:gd name="connsiteX1" fmla="*/ 1439967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59867 h 5768105"/>
              <a:gd name="connsiteX1" fmla="*/ 2300178 w 7743837"/>
              <a:gd name="connsiteY1" fmla="*/ 0 h 5768105"/>
              <a:gd name="connsiteX2" fmla="*/ 7733944 w 7743837"/>
              <a:gd name="connsiteY2" fmla="*/ 0 h 5768105"/>
              <a:gd name="connsiteX3" fmla="*/ 7743837 w 7743837"/>
              <a:gd name="connsiteY3" fmla="*/ 5768105 h 5768105"/>
              <a:gd name="connsiteX4" fmla="*/ 0 w 7743837"/>
              <a:gd name="connsiteY4" fmla="*/ 5759867 h 5768105"/>
              <a:gd name="connsiteX0" fmla="*/ 0 w 7743837"/>
              <a:gd name="connsiteY0" fmla="*/ 5773379 h 5781617"/>
              <a:gd name="connsiteX1" fmla="*/ 2444247 w 7743837"/>
              <a:gd name="connsiteY1" fmla="*/ 0 h 5781617"/>
              <a:gd name="connsiteX2" fmla="*/ 7733944 w 7743837"/>
              <a:gd name="connsiteY2" fmla="*/ 13512 h 5781617"/>
              <a:gd name="connsiteX3" fmla="*/ 7743837 w 7743837"/>
              <a:gd name="connsiteY3" fmla="*/ 5781617 h 5781617"/>
              <a:gd name="connsiteX4" fmla="*/ 0 w 7743837"/>
              <a:gd name="connsiteY4" fmla="*/ 5773379 h 5781617"/>
              <a:gd name="connsiteX0" fmla="*/ 0 w 7657396"/>
              <a:gd name="connsiteY0" fmla="*/ 5773379 h 5781617"/>
              <a:gd name="connsiteX1" fmla="*/ 2357806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73379 h 5781617"/>
              <a:gd name="connsiteX1" fmla="*/ 2012041 w 7657396"/>
              <a:gd name="connsiteY1" fmla="*/ 0 h 5781617"/>
              <a:gd name="connsiteX2" fmla="*/ 7647503 w 7657396"/>
              <a:gd name="connsiteY2" fmla="*/ 13512 h 5781617"/>
              <a:gd name="connsiteX3" fmla="*/ 7657396 w 7657396"/>
              <a:gd name="connsiteY3" fmla="*/ 5781617 h 5781617"/>
              <a:gd name="connsiteX4" fmla="*/ 0 w 7657396"/>
              <a:gd name="connsiteY4" fmla="*/ 5773379 h 5781617"/>
              <a:gd name="connsiteX0" fmla="*/ 0 w 7657396"/>
              <a:gd name="connsiteY0" fmla="*/ 5759867 h 5768105"/>
              <a:gd name="connsiteX1" fmla="*/ 3334001 w 7657396"/>
              <a:gd name="connsiteY1" fmla="*/ 2548 h 5768105"/>
              <a:gd name="connsiteX2" fmla="*/ 7647503 w 7657396"/>
              <a:gd name="connsiteY2" fmla="*/ 0 h 5768105"/>
              <a:gd name="connsiteX3" fmla="*/ 7657396 w 7657396"/>
              <a:gd name="connsiteY3" fmla="*/ 5768105 h 5768105"/>
              <a:gd name="connsiteX4" fmla="*/ 0 w 7657396"/>
              <a:gd name="connsiteY4" fmla="*/ 5759867 h 576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7396" h="5768105">
                <a:moveTo>
                  <a:pt x="0" y="5759867"/>
                </a:moveTo>
                <a:lnTo>
                  <a:pt x="3334001" y="2548"/>
                </a:lnTo>
                <a:lnTo>
                  <a:pt x="7647503" y="0"/>
                </a:lnTo>
                <a:cubicBezTo>
                  <a:pt x="7650801" y="1922702"/>
                  <a:pt x="7654098" y="3845403"/>
                  <a:pt x="7657396" y="5768105"/>
                </a:cubicBezTo>
                <a:lnTo>
                  <a:pt x="0" y="5759867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7" name="Text  1"/>
          <p:cNvSpPr>
            <a:spLocks noGrp="1"/>
          </p:cNvSpPr>
          <p:nvPr>
            <p:ph type="body" sz="quarter" idx="21" hasCustomPrompt="1"/>
          </p:nvPr>
        </p:nvSpPr>
        <p:spPr>
          <a:xfrm>
            <a:off x="819150" y="1905000"/>
            <a:ext cx="5848350" cy="616258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3000"/>
              </a:lnSpc>
              <a:defRPr lang="ru-RU" sz="1600" dirty="0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 2"/>
          <p:cNvSpPr>
            <a:spLocks noGrp="1"/>
          </p:cNvSpPr>
          <p:nvPr>
            <p:ph type="body" sz="quarter" idx="22" hasCustomPrompt="1"/>
          </p:nvPr>
        </p:nvSpPr>
        <p:spPr>
          <a:xfrm>
            <a:off x="1466850" y="2919877"/>
            <a:ext cx="3924300" cy="33855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dirty="0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 3"/>
          <p:cNvSpPr>
            <a:spLocks noGrp="1"/>
          </p:cNvSpPr>
          <p:nvPr>
            <p:ph type="body" sz="quarter" idx="23" hasCustomPrompt="1"/>
          </p:nvPr>
        </p:nvSpPr>
        <p:spPr>
          <a:xfrm>
            <a:off x="1466850" y="3730050"/>
            <a:ext cx="3924300" cy="33855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dirty="0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 4"/>
          <p:cNvSpPr>
            <a:spLocks noGrp="1"/>
          </p:cNvSpPr>
          <p:nvPr>
            <p:ph type="body" sz="quarter" idx="24" hasCustomPrompt="1"/>
          </p:nvPr>
        </p:nvSpPr>
        <p:spPr>
          <a:xfrm>
            <a:off x="1466850" y="4540223"/>
            <a:ext cx="3924300" cy="33855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dirty="0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 5"/>
          <p:cNvSpPr>
            <a:spLocks noGrp="1"/>
          </p:cNvSpPr>
          <p:nvPr>
            <p:ph type="body" sz="quarter" idx="25" hasCustomPrompt="1"/>
          </p:nvPr>
        </p:nvSpPr>
        <p:spPr>
          <a:xfrm>
            <a:off x="1466850" y="5350396"/>
            <a:ext cx="3924300" cy="338554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dirty="0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add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756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 1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192000" cy="6858000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de-DE"/>
              <a:t>Bild durch Klicken auf Symbol hinzufügen</a:t>
            </a:r>
            <a:endParaRPr lang="ru-RU" dirty="0"/>
          </a:p>
        </p:txBody>
      </p:sp>
      <p:sp>
        <p:nvSpPr>
          <p:cNvPr id="5" name="Text  1"/>
          <p:cNvSpPr>
            <a:spLocks noGrp="1"/>
          </p:cNvSpPr>
          <p:nvPr>
            <p:ph type="body" sz="quarter" idx="21" hasCustomPrompt="1"/>
          </p:nvPr>
        </p:nvSpPr>
        <p:spPr>
          <a:xfrm>
            <a:off x="712608" y="5019933"/>
            <a:ext cx="7178222" cy="1011216"/>
          </a:xfrm>
        </p:spPr>
        <p:txBody>
          <a:bodyPr vert="horz" wrap="square" lIns="91440" tIns="45720" rIns="91440" bIns="45720" rtlCol="0">
            <a:noAutofit/>
          </a:bodyPr>
          <a:lstStyle>
            <a:lvl1pPr>
              <a:lnSpc>
                <a:spcPct val="114000"/>
              </a:lnSpc>
              <a:defRPr lang="ru-RU" sz="1600" baseline="0" dirty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lnSpc>
                <a:spcPct val="114000"/>
              </a:lnSpc>
            </a:pPr>
            <a:r>
              <a:rPr lang="en-US" dirty="0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1808135" y="3999487"/>
            <a:ext cx="7120002" cy="814286"/>
          </a:xfrm>
        </p:spPr>
        <p:txBody>
          <a:bodyPr>
            <a:noAutofit/>
          </a:bodyPr>
          <a:lstStyle>
            <a:lvl1pPr>
              <a:defRPr lang="en-US" sz="3800" b="1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Click to add title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4419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icon to add picture</a:t>
            </a:r>
            <a:endParaRPr lang="ru-RU" dirty="0"/>
          </a:p>
        </p:txBody>
      </p:sp>
      <p:sp>
        <p:nvSpPr>
          <p:cNvPr id="10" name="Text  1"/>
          <p:cNvSpPr>
            <a:spLocks noGrp="1"/>
          </p:cNvSpPr>
          <p:nvPr>
            <p:ph type="body" sz="quarter" idx="10" hasCustomPrompt="1"/>
          </p:nvPr>
        </p:nvSpPr>
        <p:spPr>
          <a:xfrm>
            <a:off x="971550" y="1990725"/>
            <a:ext cx="2590800" cy="238125"/>
          </a:xfrm>
        </p:spPr>
        <p:txBody>
          <a:bodyPr wrap="none">
            <a:noAutofit/>
          </a:bodyPr>
          <a:lstStyle>
            <a:lvl1pPr>
              <a:defRPr sz="1700" b="1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962025" y="2314574"/>
            <a:ext cx="10515600" cy="804863"/>
          </a:xfrm>
        </p:spPr>
        <p:txBody>
          <a:bodyPr wrap="none" tIns="0" bIns="0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87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8141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16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14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3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501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3647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7B336F-D89A-4DA7-AA39-393CF10FE626}" type="datetimeFigureOut">
              <a:rPr lang="de-DE" smtClean="0"/>
              <a:t>04.07.2023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351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https://lern.link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29193-F758-4557-8E86-591A1ADEA634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1CCFD7D-D9A0-F7C3-0BBF-79E63CD3A6B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302" y="358679"/>
            <a:ext cx="6639697" cy="144866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E0A4118-69F6-C013-9657-2785B99514A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306496"/>
            <a:ext cx="2234863" cy="387005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0A5CD0DC-E750-6BBE-1F59-F41C8DDF709C}"/>
              </a:ext>
            </a:extLst>
          </p:cNvPr>
          <p:cNvSpPr/>
          <p:nvPr userDrawn="1"/>
        </p:nvSpPr>
        <p:spPr>
          <a:xfrm>
            <a:off x="0" y="0"/>
            <a:ext cx="12191999" cy="97277"/>
          </a:xfrm>
          <a:prstGeom prst="rect">
            <a:avLst/>
          </a:prstGeom>
          <a:solidFill>
            <a:srgbClr val="E5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431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add title</a:t>
            </a:r>
            <a:endParaRPr lang="en-US" dirty="0"/>
          </a:p>
        </p:txBody>
      </p:sp>
      <p:sp>
        <p:nvSpPr>
          <p:cNvPr id="3" name="Text  1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90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sv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notesSlide" Target="../notesSlides/notesSlide11.xml"/><Relationship Id="rId21" Type="http://schemas.openxmlformats.org/officeDocument/2006/relationships/image" Target="../media/image36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5" Type="http://schemas.openxmlformats.org/officeDocument/2006/relationships/image" Target="../media/image40.svg"/><Relationship Id="rId33" Type="http://schemas.openxmlformats.org/officeDocument/2006/relationships/image" Target="../media/image48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svg"/><Relationship Id="rId1" Type="http://schemas.openxmlformats.org/officeDocument/2006/relationships/tags" Target="../tags/tag1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23" Type="http://schemas.openxmlformats.org/officeDocument/2006/relationships/image" Target="../media/image38.svg"/><Relationship Id="rId28" Type="http://schemas.openxmlformats.org/officeDocument/2006/relationships/image" Target="../media/image43.png"/><Relationship Id="rId10" Type="http://schemas.openxmlformats.org/officeDocument/2006/relationships/image" Target="../media/image25.png"/><Relationship Id="rId19" Type="http://schemas.openxmlformats.org/officeDocument/2006/relationships/image" Target="../media/image34.svg"/><Relationship Id="rId31" Type="http://schemas.openxmlformats.org/officeDocument/2006/relationships/image" Target="../media/image46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svg"/><Relationship Id="rId30" Type="http://schemas.openxmlformats.org/officeDocument/2006/relationships/image" Target="../media/image45.png"/><Relationship Id="rId8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4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11" Type="http://schemas.openxmlformats.org/officeDocument/2006/relationships/image" Target="../media/image36.svg"/><Relationship Id="rId5" Type="http://schemas.openxmlformats.org/officeDocument/2006/relationships/image" Target="../media/image22.svg"/><Relationship Id="rId10" Type="http://schemas.openxmlformats.org/officeDocument/2006/relationships/image" Target="../media/image35.png"/><Relationship Id="rId4" Type="http://schemas.openxmlformats.org/officeDocument/2006/relationships/image" Target="../media/image21.png"/><Relationship Id="rId9" Type="http://schemas.openxmlformats.org/officeDocument/2006/relationships/image" Target="../media/image2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.xml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3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2.sv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svg"/><Relationship Id="rId18" Type="http://schemas.openxmlformats.org/officeDocument/2006/relationships/image" Target="../media/image71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60.svg"/><Relationship Id="rId12" Type="http://schemas.openxmlformats.org/officeDocument/2006/relationships/image" Target="../media/image65.png"/><Relationship Id="rId17" Type="http://schemas.openxmlformats.org/officeDocument/2006/relationships/image" Target="../media/image70.svg"/><Relationship Id="rId2" Type="http://schemas.openxmlformats.org/officeDocument/2006/relationships/tags" Target="../tags/tag21.xml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tags" Target="../tags/tag20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8.jpg"/><Relationship Id="rId15" Type="http://schemas.openxmlformats.org/officeDocument/2006/relationships/image" Target="../media/image68.svg"/><Relationship Id="rId10" Type="http://schemas.openxmlformats.org/officeDocument/2006/relationships/image" Target="../media/image63.png"/><Relationship Id="rId19" Type="http://schemas.openxmlformats.org/officeDocument/2006/relationships/image" Target="../media/image72.sv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62.svg"/><Relationship Id="rId1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50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76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79.jp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hyperlink" Target="https://lern.link/testen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notesSlide" Target="../notesSlides/notesSlide3.xml"/><Relationship Id="rId7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sv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9DF697-8E22-C6DE-9100-23CE73984F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4384"/>
            <a:ext cx="9144000" cy="129105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de-DE" sz="4400" dirty="0">
                <a:effectLst/>
              </a:rPr>
              <a:t>Im Handumdrehen interaktive</a:t>
            </a:r>
            <a:br>
              <a:rPr lang="de-DE" sz="4400" dirty="0"/>
            </a:br>
            <a:r>
              <a:rPr lang="de-DE" sz="4400" dirty="0">
                <a:effectLst/>
              </a:rPr>
              <a:t>E-Learnings mit der Autorensoftware</a:t>
            </a:r>
            <a:endParaRPr lang="de-DE" sz="4800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79A5FD1-ED6E-6A28-E3AB-B1632B3B34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1621" y="4063357"/>
            <a:ext cx="9144000" cy="1655762"/>
          </a:xfrm>
        </p:spPr>
        <p:txBody>
          <a:bodyPr/>
          <a:lstStyle/>
          <a:p>
            <a:endParaRPr lang="de-DE" b="1" dirty="0"/>
          </a:p>
          <a:p>
            <a:r>
              <a:rPr lang="de-DE" b="1" dirty="0"/>
              <a:t>Dauer: ca. 30 Minuten</a:t>
            </a:r>
          </a:p>
          <a:p>
            <a:r>
              <a:rPr lang="de-DE" b="1" dirty="0"/>
              <a:t>Referent: Guido Hornig</a:t>
            </a:r>
            <a:endParaRPr lang="de-DE" dirty="0"/>
          </a:p>
          <a:p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A266D93-C80B-0898-B934-280A82C86AD9}"/>
              </a:ext>
            </a:extLst>
          </p:cNvPr>
          <p:cNvSpPr txBox="1"/>
          <p:nvPr/>
        </p:nvSpPr>
        <p:spPr>
          <a:xfrm>
            <a:off x="3048000" y="3338203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5400" b="1" dirty="0">
                <a:solidFill>
                  <a:srgbClr val="E5000F"/>
                </a:solidFill>
                <a:effectLst/>
              </a:rPr>
              <a:t>iSpring Suite MAX</a:t>
            </a:r>
            <a:endParaRPr lang="de-DE" sz="5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3389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CD798-935E-A048-E194-DD61B091B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wird daraus ein </a:t>
            </a:r>
            <a:r>
              <a:rPr lang="de-DE" dirty="0" err="1"/>
              <a:t>e-Learning</a:t>
            </a:r>
            <a:r>
              <a:rPr lang="de-DE" dirty="0"/>
              <a:t>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1458BE2-DC00-E3E2-6083-DA1BCC114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Selbstlernmodule erstellen, die im Browser funktionieren </a:t>
            </a:r>
          </a:p>
          <a:p>
            <a:r>
              <a:rPr lang="de-DE" dirty="0"/>
              <a:t>und die Teilnahme nachweisen </a:t>
            </a:r>
            <a:r>
              <a:rPr lang="de-DE" dirty="0">
                <a:sym typeface="Wingdings" panose="05000000000000000000" pitchFamily="2" charset="2"/>
              </a:rPr>
              <a:t> SCORM</a:t>
            </a: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3637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pieren 41"/>
          <p:cNvGrpSpPr/>
          <p:nvPr/>
        </p:nvGrpSpPr>
        <p:grpSpPr>
          <a:xfrm>
            <a:off x="7576891" y="2709591"/>
            <a:ext cx="1730828" cy="950324"/>
            <a:chOff x="6514770" y="444137"/>
            <a:chExt cx="2307770" cy="1267098"/>
          </a:xfrm>
        </p:grpSpPr>
        <p:sp>
          <p:nvSpPr>
            <p:cNvPr id="7" name="Rechteck 6"/>
            <p:cNvSpPr/>
            <p:nvPr/>
          </p:nvSpPr>
          <p:spPr>
            <a:xfrm>
              <a:off x="6514770" y="444137"/>
              <a:ext cx="2307770" cy="126709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de-DE" dirty="0"/>
                <a:t>Kommunikation</a:t>
              </a:r>
              <a:endParaRPr lang="en-GB" dirty="0"/>
            </a:p>
          </p:txBody>
        </p:sp>
        <p:pic>
          <p:nvPicPr>
            <p:cNvPr id="9" name="Grafik 8" descr="Unterhaltu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11455" y="444137"/>
              <a:ext cx="914400" cy="914400"/>
            </a:xfrm>
            <a:prstGeom prst="rect">
              <a:avLst/>
            </a:prstGeom>
          </p:spPr>
        </p:pic>
      </p:grpSp>
      <p:grpSp>
        <p:nvGrpSpPr>
          <p:cNvPr id="44" name="Gruppieren 43"/>
          <p:cNvGrpSpPr/>
          <p:nvPr/>
        </p:nvGrpSpPr>
        <p:grpSpPr>
          <a:xfrm>
            <a:off x="2567901" y="3704000"/>
            <a:ext cx="1730828" cy="950324"/>
            <a:chOff x="405707" y="1946365"/>
            <a:chExt cx="2307770" cy="1267098"/>
          </a:xfrm>
        </p:grpSpPr>
        <p:sp>
          <p:nvSpPr>
            <p:cNvPr id="4" name="Rechteck 3"/>
            <p:cNvSpPr/>
            <p:nvPr/>
          </p:nvSpPr>
          <p:spPr>
            <a:xfrm>
              <a:off x="405707" y="1946365"/>
              <a:ext cx="2307770" cy="1267098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Lernziel</a:t>
              </a:r>
              <a:endParaRPr lang="en-GB" dirty="0"/>
            </a:p>
          </p:txBody>
        </p:sp>
        <p:pic>
          <p:nvPicPr>
            <p:cNvPr id="11" name="Grafik 10" descr="Gehirn im Kop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02392" y="1946365"/>
              <a:ext cx="914400" cy="914400"/>
            </a:xfrm>
            <a:prstGeom prst="rect">
              <a:avLst/>
            </a:prstGeom>
          </p:spPr>
        </p:pic>
      </p:grpSp>
      <p:grpSp>
        <p:nvGrpSpPr>
          <p:cNvPr id="40" name="Gruppieren 39"/>
          <p:cNvGrpSpPr/>
          <p:nvPr/>
        </p:nvGrpSpPr>
        <p:grpSpPr>
          <a:xfrm>
            <a:off x="3005572" y="2036633"/>
            <a:ext cx="1730828" cy="950324"/>
            <a:chOff x="405707" y="444137"/>
            <a:chExt cx="2307770" cy="1267098"/>
          </a:xfrm>
        </p:grpSpPr>
        <p:sp>
          <p:nvSpPr>
            <p:cNvPr id="3" name="Rechteck 2"/>
            <p:cNvSpPr/>
            <p:nvPr/>
          </p:nvSpPr>
          <p:spPr>
            <a:xfrm>
              <a:off x="405707" y="444137"/>
              <a:ext cx="2307770" cy="1267098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Inhalt</a:t>
              </a:r>
              <a:endParaRPr lang="en-GB" dirty="0"/>
            </a:p>
          </p:txBody>
        </p:sp>
        <p:pic>
          <p:nvPicPr>
            <p:cNvPr id="13" name="Grafik 12" descr="Netzwerk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02391" y="444137"/>
              <a:ext cx="914400" cy="914400"/>
            </a:xfrm>
            <a:prstGeom prst="rect">
              <a:avLst/>
            </a:prstGeom>
          </p:spPr>
        </p:pic>
      </p:grpSp>
      <p:pic>
        <p:nvPicPr>
          <p:cNvPr id="17" name="Grafik 16" descr="Glühlampe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38055" y="5226673"/>
            <a:ext cx="685800" cy="685800"/>
          </a:xfrm>
          <a:prstGeom prst="rect">
            <a:avLst/>
          </a:prstGeom>
        </p:spPr>
      </p:pic>
      <p:grpSp>
        <p:nvGrpSpPr>
          <p:cNvPr id="43" name="Gruppieren 42"/>
          <p:cNvGrpSpPr/>
          <p:nvPr/>
        </p:nvGrpSpPr>
        <p:grpSpPr>
          <a:xfrm>
            <a:off x="5230586" y="3862766"/>
            <a:ext cx="1730828" cy="950324"/>
            <a:chOff x="3619171" y="1946365"/>
            <a:chExt cx="2307770" cy="1267098"/>
          </a:xfrm>
        </p:grpSpPr>
        <p:sp>
          <p:nvSpPr>
            <p:cNvPr id="6" name="Rechteck 5"/>
            <p:cNvSpPr/>
            <p:nvPr/>
          </p:nvSpPr>
          <p:spPr>
            <a:xfrm>
              <a:off x="3619171" y="1946365"/>
              <a:ext cx="2307770" cy="126709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/>
                <a:t>Quiz</a:t>
              </a:r>
              <a:endParaRPr lang="en-GB" dirty="0"/>
            </a:p>
          </p:txBody>
        </p:sp>
        <p:pic>
          <p:nvPicPr>
            <p:cNvPr id="19" name="Grafik 18" descr="Kopf mit Zahnräder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315856" y="1946365"/>
              <a:ext cx="914400" cy="914400"/>
            </a:xfrm>
            <a:prstGeom prst="rect">
              <a:avLst/>
            </a:prstGeom>
          </p:spPr>
        </p:pic>
      </p:grpSp>
      <p:pic>
        <p:nvPicPr>
          <p:cNvPr id="21" name="Grafik 20" descr="Radiomikrofon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64687" y="5226673"/>
            <a:ext cx="685800" cy="685800"/>
          </a:xfrm>
          <a:prstGeom prst="rect">
            <a:avLst/>
          </a:prstGeom>
        </p:spPr>
      </p:pic>
      <p:pic>
        <p:nvPicPr>
          <p:cNvPr id="23" name="Grafik 22" descr="Dokument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91319" y="5226673"/>
            <a:ext cx="685800" cy="685800"/>
          </a:xfrm>
          <a:prstGeom prst="rect">
            <a:avLst/>
          </a:prstGeom>
        </p:spPr>
      </p:pic>
      <p:pic>
        <p:nvPicPr>
          <p:cNvPr id="25" name="Grafik 24" descr="Besprechu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17951" y="5226673"/>
            <a:ext cx="685800" cy="685800"/>
          </a:xfrm>
          <a:prstGeom prst="rect">
            <a:avLst/>
          </a:prstGeom>
        </p:spPr>
      </p:pic>
      <p:grpSp>
        <p:nvGrpSpPr>
          <p:cNvPr id="41" name="Gruppieren 40"/>
          <p:cNvGrpSpPr/>
          <p:nvPr/>
        </p:nvGrpSpPr>
        <p:grpSpPr>
          <a:xfrm>
            <a:off x="5414043" y="1773709"/>
            <a:ext cx="1730828" cy="950324"/>
            <a:chOff x="3619170" y="444137"/>
            <a:chExt cx="2307770" cy="1267098"/>
          </a:xfrm>
        </p:grpSpPr>
        <p:sp>
          <p:nvSpPr>
            <p:cNvPr id="5" name="Rechteck 4"/>
            <p:cNvSpPr/>
            <p:nvPr/>
          </p:nvSpPr>
          <p:spPr>
            <a:xfrm>
              <a:off x="3619170" y="444137"/>
              <a:ext cx="2307770" cy="126709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Interaktion</a:t>
              </a:r>
              <a:endParaRPr lang="en-GB" dirty="0"/>
            </a:p>
          </p:txBody>
        </p:sp>
        <p:pic>
          <p:nvPicPr>
            <p:cNvPr id="27" name="Grafik 26" descr="Werkzeu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4315855" y="444137"/>
              <a:ext cx="914400" cy="914400"/>
            </a:xfrm>
            <a:prstGeom prst="rect">
              <a:avLst/>
            </a:prstGeom>
          </p:spPr>
        </p:pic>
      </p:grpSp>
      <p:pic>
        <p:nvPicPr>
          <p:cNvPr id="29" name="Grafik 28" descr="Gamecontroller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444583" y="5226673"/>
            <a:ext cx="685800" cy="685800"/>
          </a:xfrm>
          <a:prstGeom prst="rect">
            <a:avLst/>
          </a:prstGeom>
        </p:spPr>
      </p:pic>
      <p:pic>
        <p:nvPicPr>
          <p:cNvPr id="31" name="Grafik 30" descr="Umschlag öffnen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071213" y="5226673"/>
            <a:ext cx="685800" cy="685800"/>
          </a:xfrm>
          <a:prstGeom prst="rect">
            <a:avLst/>
          </a:prstGeom>
        </p:spPr>
      </p:pic>
      <p:pic>
        <p:nvPicPr>
          <p:cNvPr id="33" name="Grafik 32" descr="Messgerät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697845" y="5226673"/>
            <a:ext cx="685800" cy="685800"/>
          </a:xfrm>
          <a:prstGeom prst="rect">
            <a:avLst/>
          </a:prstGeom>
        </p:spPr>
      </p:pic>
      <p:pic>
        <p:nvPicPr>
          <p:cNvPr id="35" name="Grafik 34" descr="Balkendiagramm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324477" y="5226673"/>
            <a:ext cx="685800" cy="685800"/>
          </a:xfrm>
          <a:prstGeom prst="rect">
            <a:avLst/>
          </a:prstGeom>
        </p:spPr>
      </p:pic>
      <p:pic>
        <p:nvPicPr>
          <p:cNvPr id="37" name="Grafik 36" descr="Spielbuch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951109" y="5226673"/>
            <a:ext cx="685800" cy="685800"/>
          </a:xfrm>
          <a:prstGeom prst="rect">
            <a:avLst/>
          </a:prstGeom>
        </p:spPr>
      </p:pic>
      <p:pic>
        <p:nvPicPr>
          <p:cNvPr id="39" name="Grafik 38" descr="Einkaufswagen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577737" y="5226673"/>
            <a:ext cx="685800" cy="685800"/>
          </a:xfrm>
          <a:prstGeom prst="rect">
            <a:avLst/>
          </a:prstGeom>
        </p:spPr>
      </p:pic>
      <p:sp>
        <p:nvSpPr>
          <p:cNvPr id="45" name="Titel 4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eLearning Baukasten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545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erader Verbinder 9"/>
          <p:cNvCxnSpPr>
            <a:stCxn id="3" idx="3"/>
            <a:endCxn id="2" idx="2"/>
          </p:cNvCxnSpPr>
          <p:nvPr/>
        </p:nvCxnSpPr>
        <p:spPr>
          <a:xfrm flipV="1">
            <a:off x="4526381" y="4601927"/>
            <a:ext cx="4260917" cy="1081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uppieren 43"/>
          <p:cNvGrpSpPr/>
          <p:nvPr/>
        </p:nvGrpSpPr>
        <p:grpSpPr>
          <a:xfrm>
            <a:off x="2795551" y="2116241"/>
            <a:ext cx="1730828" cy="950324"/>
            <a:chOff x="405707" y="1946365"/>
            <a:chExt cx="2307770" cy="1267098"/>
          </a:xfrm>
        </p:grpSpPr>
        <p:sp>
          <p:nvSpPr>
            <p:cNvPr id="4" name="Rechteck 3"/>
            <p:cNvSpPr/>
            <p:nvPr/>
          </p:nvSpPr>
          <p:spPr>
            <a:xfrm>
              <a:off x="405707" y="1946365"/>
              <a:ext cx="2307770" cy="1267098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Lernziel</a:t>
              </a:r>
              <a:endParaRPr lang="en-GB" dirty="0"/>
            </a:p>
          </p:txBody>
        </p:sp>
        <p:pic>
          <p:nvPicPr>
            <p:cNvPr id="11" name="Grafik 10" descr="Gehirn im Kop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02392" y="1946365"/>
              <a:ext cx="914400" cy="914400"/>
            </a:xfrm>
            <a:prstGeom prst="rect">
              <a:avLst/>
            </a:prstGeom>
          </p:spPr>
        </p:pic>
      </p:grpSp>
      <p:grpSp>
        <p:nvGrpSpPr>
          <p:cNvPr id="40" name="Gruppieren 39"/>
          <p:cNvGrpSpPr/>
          <p:nvPr/>
        </p:nvGrpSpPr>
        <p:grpSpPr>
          <a:xfrm>
            <a:off x="2795551" y="4137582"/>
            <a:ext cx="1730828" cy="950324"/>
            <a:chOff x="405707" y="444137"/>
            <a:chExt cx="2307770" cy="1267098"/>
          </a:xfrm>
        </p:grpSpPr>
        <p:sp>
          <p:nvSpPr>
            <p:cNvPr id="3" name="Rechteck 2"/>
            <p:cNvSpPr/>
            <p:nvPr/>
          </p:nvSpPr>
          <p:spPr>
            <a:xfrm>
              <a:off x="405707" y="444137"/>
              <a:ext cx="2307770" cy="1267098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Inhalt</a:t>
              </a:r>
              <a:endParaRPr lang="en-GB" dirty="0"/>
            </a:p>
          </p:txBody>
        </p:sp>
        <p:pic>
          <p:nvPicPr>
            <p:cNvPr id="13" name="Grafik 12" descr="Netzwerk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02391" y="444137"/>
              <a:ext cx="914400" cy="914400"/>
            </a:xfrm>
            <a:prstGeom prst="rect">
              <a:avLst/>
            </a:prstGeom>
          </p:spPr>
        </p:pic>
      </p:grpSp>
      <p:grpSp>
        <p:nvGrpSpPr>
          <p:cNvPr id="43" name="Gruppieren 42"/>
          <p:cNvGrpSpPr/>
          <p:nvPr/>
        </p:nvGrpSpPr>
        <p:grpSpPr>
          <a:xfrm>
            <a:off x="4855975" y="4093651"/>
            <a:ext cx="1730828" cy="950324"/>
            <a:chOff x="3619171" y="1946365"/>
            <a:chExt cx="2307770" cy="1267098"/>
          </a:xfrm>
        </p:grpSpPr>
        <p:sp>
          <p:nvSpPr>
            <p:cNvPr id="6" name="Rechteck 5"/>
            <p:cNvSpPr/>
            <p:nvPr/>
          </p:nvSpPr>
          <p:spPr>
            <a:xfrm>
              <a:off x="3619171" y="1946365"/>
              <a:ext cx="2307770" cy="126709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Quiz</a:t>
              </a:r>
              <a:endParaRPr lang="en-GB" dirty="0"/>
            </a:p>
          </p:txBody>
        </p:sp>
        <p:pic>
          <p:nvPicPr>
            <p:cNvPr id="19" name="Grafik 18" descr="Kopf mit Zahnrädern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315856" y="1946365"/>
              <a:ext cx="914400" cy="914400"/>
            </a:xfrm>
            <a:prstGeom prst="rect">
              <a:avLst/>
            </a:prstGeom>
          </p:spPr>
        </p:pic>
      </p:grpSp>
      <p:grpSp>
        <p:nvGrpSpPr>
          <p:cNvPr id="41" name="Gruppieren 40"/>
          <p:cNvGrpSpPr/>
          <p:nvPr/>
        </p:nvGrpSpPr>
        <p:grpSpPr>
          <a:xfrm>
            <a:off x="6805849" y="4137582"/>
            <a:ext cx="1730828" cy="950324"/>
            <a:chOff x="3619170" y="444137"/>
            <a:chExt cx="2307770" cy="1267098"/>
          </a:xfrm>
        </p:grpSpPr>
        <p:sp>
          <p:nvSpPr>
            <p:cNvPr id="5" name="Rechteck 4"/>
            <p:cNvSpPr/>
            <p:nvPr/>
          </p:nvSpPr>
          <p:spPr>
            <a:xfrm>
              <a:off x="3619170" y="444137"/>
              <a:ext cx="2307770" cy="126709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dirty="0"/>
                <a:t>Interaktion</a:t>
              </a:r>
              <a:endParaRPr lang="en-GB" dirty="0"/>
            </a:p>
          </p:txBody>
        </p:sp>
        <p:pic>
          <p:nvPicPr>
            <p:cNvPr id="27" name="Grafik 26" descr="Werkzeu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315855" y="444137"/>
              <a:ext cx="914400" cy="914400"/>
            </a:xfrm>
            <a:prstGeom prst="rect">
              <a:avLst/>
            </a:prstGeom>
          </p:spPr>
        </p:pic>
      </p:grpSp>
      <p:sp>
        <p:nvSpPr>
          <p:cNvPr id="2" name="Ellipse 1"/>
          <p:cNvSpPr/>
          <p:nvPr/>
        </p:nvSpPr>
        <p:spPr>
          <a:xfrm>
            <a:off x="8787298" y="4380472"/>
            <a:ext cx="442913" cy="4429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/>
          </a:p>
        </p:txBody>
      </p:sp>
      <p:cxnSp>
        <p:nvCxnSpPr>
          <p:cNvPr id="30" name="Gerader Verbinder 29"/>
          <p:cNvCxnSpPr>
            <a:cxnSpLocks/>
            <a:stCxn id="4" idx="2"/>
            <a:endCxn id="13" idx="0"/>
          </p:cNvCxnSpPr>
          <p:nvPr/>
        </p:nvCxnSpPr>
        <p:spPr>
          <a:xfrm flipH="1">
            <a:off x="3660967" y="3066565"/>
            <a:ext cx="1" cy="107101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5086834" y="2204280"/>
            <a:ext cx="4430379" cy="11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51" b="1" dirty="0"/>
              <a:t>Wissen</a:t>
            </a:r>
            <a:r>
              <a:rPr lang="de-DE" sz="1351" dirty="0"/>
              <a:t>: </a:t>
            </a:r>
            <a:br>
              <a:rPr lang="de-DE" sz="1351" dirty="0"/>
            </a:br>
            <a:r>
              <a:rPr lang="de-DE" sz="1351" dirty="0"/>
              <a:t>TN. Kennt meine Feedback Empfehlung</a:t>
            </a:r>
          </a:p>
          <a:p>
            <a:pPr>
              <a:tabLst>
                <a:tab pos="604824" algn="l"/>
              </a:tabLst>
            </a:pPr>
            <a:r>
              <a:rPr lang="de-DE" sz="1351" dirty="0"/>
              <a:t>	</a:t>
            </a:r>
          </a:p>
          <a:p>
            <a:r>
              <a:rPr lang="de-DE" sz="1351" b="1" dirty="0"/>
              <a:t>Handlung</a:t>
            </a:r>
            <a:r>
              <a:rPr lang="de-DE" sz="1351" dirty="0"/>
              <a:t>: </a:t>
            </a:r>
            <a:br>
              <a:rPr lang="de-DE" sz="1351" dirty="0"/>
            </a:br>
            <a:r>
              <a:rPr lang="de-DE" sz="1351" dirty="0"/>
              <a:t>TN wendet die Feedbackregel an</a:t>
            </a:r>
            <a:endParaRPr lang="en-GB" sz="1351" dirty="0"/>
          </a:p>
        </p:txBody>
      </p:sp>
      <p:sp>
        <p:nvSpPr>
          <p:cNvPr id="16" name="Textfeld 15"/>
          <p:cNvSpPr txBox="1"/>
          <p:nvPr/>
        </p:nvSpPr>
        <p:spPr>
          <a:xfrm>
            <a:off x="2738922" y="5287729"/>
            <a:ext cx="1459438" cy="715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1" dirty="0"/>
              <a:t>Ziel von FB Regeln</a:t>
            </a:r>
          </a:p>
          <a:p>
            <a:r>
              <a:rPr lang="de-DE" sz="1351" dirty="0"/>
              <a:t>Regeln erklären</a:t>
            </a:r>
          </a:p>
          <a:p>
            <a:endParaRPr lang="en-GB" sz="1351" dirty="0"/>
          </a:p>
        </p:txBody>
      </p:sp>
      <p:sp>
        <p:nvSpPr>
          <p:cNvPr id="36" name="Textfeld 35"/>
          <p:cNvSpPr txBox="1"/>
          <p:nvPr/>
        </p:nvSpPr>
        <p:spPr>
          <a:xfrm>
            <a:off x="4893134" y="5287729"/>
            <a:ext cx="1693669" cy="715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1" dirty="0"/>
              <a:t>Regeln in die richtige </a:t>
            </a:r>
          </a:p>
          <a:p>
            <a:r>
              <a:rPr lang="de-DE" sz="1351" dirty="0"/>
              <a:t>Reihenfolge bringen</a:t>
            </a:r>
          </a:p>
          <a:p>
            <a:endParaRPr lang="en-GB" sz="1351" dirty="0"/>
          </a:p>
        </p:txBody>
      </p:sp>
      <p:sp>
        <p:nvSpPr>
          <p:cNvPr id="38" name="Textfeld 37"/>
          <p:cNvSpPr txBox="1"/>
          <p:nvPr/>
        </p:nvSpPr>
        <p:spPr>
          <a:xfrm>
            <a:off x="6805853" y="5287729"/>
            <a:ext cx="1570495" cy="715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1" dirty="0"/>
              <a:t>Situationsbedingte </a:t>
            </a:r>
            <a:br>
              <a:rPr lang="de-DE" sz="1351" dirty="0"/>
            </a:br>
            <a:r>
              <a:rPr lang="de-DE" sz="1351" dirty="0"/>
              <a:t>Handlungsoptionen</a:t>
            </a:r>
          </a:p>
          <a:p>
            <a:endParaRPr lang="en-GB" sz="1351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B5BDBFA-0925-A322-9C11-81D5BECCE7D7}"/>
              </a:ext>
            </a:extLst>
          </p:cNvPr>
          <p:cNvSpPr txBox="1"/>
          <p:nvPr/>
        </p:nvSpPr>
        <p:spPr>
          <a:xfrm>
            <a:off x="785925" y="135385"/>
            <a:ext cx="682486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dirty="0">
                <a:latin typeface="+mj-lt"/>
                <a:ea typeface="+mj-ea"/>
                <a:cs typeface="+mj-cs"/>
              </a:rPr>
              <a:t>Planung</a:t>
            </a:r>
            <a:r>
              <a:rPr lang="de-DE" sz="4400" dirty="0">
                <a:latin typeface="+mj-lt"/>
                <a:ea typeface="+mj-ea"/>
                <a:cs typeface="+mj-cs"/>
              </a:rPr>
              <a:t> </a:t>
            </a:r>
          </a:p>
          <a:p>
            <a:r>
              <a:rPr lang="de-DE" sz="3200" dirty="0">
                <a:latin typeface="+mj-lt"/>
                <a:ea typeface="+mj-ea"/>
                <a:cs typeface="+mj-cs"/>
              </a:rPr>
              <a:t>mit dem E-</a:t>
            </a:r>
            <a:r>
              <a:rPr lang="de-DE" sz="3200" dirty="0" err="1">
                <a:latin typeface="+mj-lt"/>
                <a:ea typeface="+mj-ea"/>
                <a:cs typeface="+mj-cs"/>
              </a:rPr>
              <a:t>Learningbaukasten</a:t>
            </a:r>
            <a:endParaRPr lang="de-DE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CD0B385-822A-189E-7FA6-5713B18CC3C0}"/>
              </a:ext>
            </a:extLst>
          </p:cNvPr>
          <p:cNvSpPr txBox="1"/>
          <p:nvPr/>
        </p:nvSpPr>
        <p:spPr>
          <a:xfrm>
            <a:off x="4198359" y="1591428"/>
            <a:ext cx="2221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Kursverlauf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5215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23280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 1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" r="8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Title"/>
          <p:cNvSpPr>
            <a:spLocks noGrp="1"/>
          </p:cNvSpPr>
          <p:nvPr>
            <p:ph type="title" idx="4294967295"/>
          </p:nvPr>
        </p:nvSpPr>
        <p:spPr>
          <a:xfrm>
            <a:off x="1676400" y="4524375"/>
            <a:ext cx="10515600" cy="804863"/>
          </a:xfrm>
        </p:spPr>
        <p:txBody>
          <a:bodyPr/>
          <a:lstStyle/>
          <a:p>
            <a:r>
              <a:rPr lang="en-US" dirty="0"/>
              <a:t>Feedback </a:t>
            </a:r>
            <a:r>
              <a:rPr lang="en-US" dirty="0" err="1"/>
              <a:t>geben</a:t>
            </a:r>
            <a:endParaRPr lang="en-US" dirty="0"/>
          </a:p>
        </p:txBody>
      </p:sp>
      <p:sp>
        <p:nvSpPr>
          <p:cNvPr id="4" name="Icon  1"/>
          <p:cNvSpPr/>
          <p:nvPr/>
        </p:nvSpPr>
        <p:spPr>
          <a:xfrm>
            <a:off x="0" y="0"/>
            <a:ext cx="9172576" cy="6849040"/>
          </a:xfrm>
          <a:custGeom>
            <a:avLst/>
            <a:gdLst>
              <a:gd name="connsiteX0" fmla="*/ 0 w 6870357"/>
              <a:gd name="connsiteY0" fmla="*/ 0 h 6919784"/>
              <a:gd name="connsiteX1" fmla="*/ 6870357 w 6870357"/>
              <a:gd name="connsiteY1" fmla="*/ 0 h 6919784"/>
              <a:gd name="connsiteX2" fmla="*/ 6870357 w 6870357"/>
              <a:gd name="connsiteY2" fmla="*/ 6919784 h 6919784"/>
              <a:gd name="connsiteX3" fmla="*/ 0 w 6870357"/>
              <a:gd name="connsiteY3" fmla="*/ 6919784 h 6919784"/>
              <a:gd name="connsiteX4" fmla="*/ 0 w 6870357"/>
              <a:gd name="connsiteY4" fmla="*/ 0 h 6919784"/>
              <a:gd name="connsiteX0" fmla="*/ 0 w 6870357"/>
              <a:gd name="connsiteY0" fmla="*/ 0 h 6919784"/>
              <a:gd name="connsiteX1" fmla="*/ 6870357 w 6870357"/>
              <a:gd name="connsiteY1" fmla="*/ 0 h 6919784"/>
              <a:gd name="connsiteX2" fmla="*/ 5195466 w 6870357"/>
              <a:gd name="connsiteY2" fmla="*/ 6874517 h 6919784"/>
              <a:gd name="connsiteX3" fmla="*/ 0 w 6870357"/>
              <a:gd name="connsiteY3" fmla="*/ 6919784 h 6919784"/>
              <a:gd name="connsiteX4" fmla="*/ 0 w 6870357"/>
              <a:gd name="connsiteY4" fmla="*/ 0 h 6919784"/>
              <a:gd name="connsiteX0" fmla="*/ 0 w 6870357"/>
              <a:gd name="connsiteY0" fmla="*/ 0 h 6919784"/>
              <a:gd name="connsiteX1" fmla="*/ 6870357 w 6870357"/>
              <a:gd name="connsiteY1" fmla="*/ 0 h 6919784"/>
              <a:gd name="connsiteX2" fmla="*/ 4860487 w 6870357"/>
              <a:gd name="connsiteY2" fmla="*/ 6910731 h 6919784"/>
              <a:gd name="connsiteX3" fmla="*/ 0 w 6870357"/>
              <a:gd name="connsiteY3" fmla="*/ 6919784 h 6919784"/>
              <a:gd name="connsiteX4" fmla="*/ 0 w 6870357"/>
              <a:gd name="connsiteY4" fmla="*/ 0 h 6919784"/>
              <a:gd name="connsiteX0" fmla="*/ 0 w 7096693"/>
              <a:gd name="connsiteY0" fmla="*/ 0 h 6919784"/>
              <a:gd name="connsiteX1" fmla="*/ 7096693 w 7096693"/>
              <a:gd name="connsiteY1" fmla="*/ 0 h 6919784"/>
              <a:gd name="connsiteX2" fmla="*/ 4860487 w 7096693"/>
              <a:gd name="connsiteY2" fmla="*/ 6910731 h 6919784"/>
              <a:gd name="connsiteX3" fmla="*/ 0 w 7096693"/>
              <a:gd name="connsiteY3" fmla="*/ 6919784 h 6919784"/>
              <a:gd name="connsiteX4" fmla="*/ 0 w 7096693"/>
              <a:gd name="connsiteY4" fmla="*/ 0 h 6919784"/>
              <a:gd name="connsiteX0" fmla="*/ 0 w 7096693"/>
              <a:gd name="connsiteY0" fmla="*/ 0 h 6928837"/>
              <a:gd name="connsiteX1" fmla="*/ 7096693 w 7096693"/>
              <a:gd name="connsiteY1" fmla="*/ 0 h 6928837"/>
              <a:gd name="connsiteX2" fmla="*/ 5207986 w 7096693"/>
              <a:gd name="connsiteY2" fmla="*/ 6928837 h 6928837"/>
              <a:gd name="connsiteX3" fmla="*/ 0 w 7096693"/>
              <a:gd name="connsiteY3" fmla="*/ 6919784 h 6928837"/>
              <a:gd name="connsiteX4" fmla="*/ 0 w 7096693"/>
              <a:gd name="connsiteY4" fmla="*/ 0 h 6928837"/>
              <a:gd name="connsiteX0" fmla="*/ 0 w 7096693"/>
              <a:gd name="connsiteY0" fmla="*/ 0 h 6919784"/>
              <a:gd name="connsiteX1" fmla="*/ 7096693 w 7096693"/>
              <a:gd name="connsiteY1" fmla="*/ 0 h 6919784"/>
              <a:gd name="connsiteX2" fmla="*/ 4506111 w 7096693"/>
              <a:gd name="connsiteY2" fmla="*/ 6919214 h 6919784"/>
              <a:gd name="connsiteX3" fmla="*/ 0 w 7096693"/>
              <a:gd name="connsiteY3" fmla="*/ 6919784 h 6919784"/>
              <a:gd name="connsiteX4" fmla="*/ 0 w 7096693"/>
              <a:gd name="connsiteY4" fmla="*/ 0 h 6919784"/>
              <a:gd name="connsiteX0" fmla="*/ 0 w 6626766"/>
              <a:gd name="connsiteY0" fmla="*/ 0 h 6919784"/>
              <a:gd name="connsiteX1" fmla="*/ 6626766 w 6626766"/>
              <a:gd name="connsiteY1" fmla="*/ 9623 h 6919784"/>
              <a:gd name="connsiteX2" fmla="*/ 4506111 w 6626766"/>
              <a:gd name="connsiteY2" fmla="*/ 6919214 h 6919784"/>
              <a:gd name="connsiteX3" fmla="*/ 0 w 6626766"/>
              <a:gd name="connsiteY3" fmla="*/ 6919784 h 6919784"/>
              <a:gd name="connsiteX4" fmla="*/ 0 w 6626766"/>
              <a:gd name="connsiteY4" fmla="*/ 0 h 6919784"/>
              <a:gd name="connsiteX0" fmla="*/ 0 w 6305905"/>
              <a:gd name="connsiteY0" fmla="*/ 0 h 6919784"/>
              <a:gd name="connsiteX1" fmla="*/ 6305905 w 6305905"/>
              <a:gd name="connsiteY1" fmla="*/ 0 h 6919784"/>
              <a:gd name="connsiteX2" fmla="*/ 4506111 w 6305905"/>
              <a:gd name="connsiteY2" fmla="*/ 6919214 h 6919784"/>
              <a:gd name="connsiteX3" fmla="*/ 0 w 6305905"/>
              <a:gd name="connsiteY3" fmla="*/ 6919784 h 6919784"/>
              <a:gd name="connsiteX4" fmla="*/ 0 w 6305905"/>
              <a:gd name="connsiteY4" fmla="*/ 0 h 691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5905" h="6919784">
                <a:moveTo>
                  <a:pt x="0" y="0"/>
                </a:moveTo>
                <a:lnTo>
                  <a:pt x="6305905" y="0"/>
                </a:lnTo>
                <a:lnTo>
                  <a:pt x="4506111" y="6919214"/>
                </a:lnTo>
                <a:lnTo>
                  <a:pt x="0" y="6919784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6" name="Rounded Rectangle  1"/>
          <p:cNvSpPr/>
          <p:nvPr/>
        </p:nvSpPr>
        <p:spPr>
          <a:xfrm>
            <a:off x="1017342" y="5629052"/>
            <a:ext cx="2324374" cy="582443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latin typeface="+mj-lt"/>
                <a:ea typeface="Roboto" panose="02000000000000000000" pitchFamily="2" charset="0"/>
              </a:rPr>
              <a:t>Hier geht’s los</a:t>
            </a:r>
            <a:r>
              <a:rPr lang="en-US" sz="1600" b="1" dirty="0"/>
              <a:t>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26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811333-F026-416C-89F3-4FA9DD5296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37325" y="495300"/>
            <a:ext cx="4333875" cy="586740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/>
              <a:t>Ich lade Sie </a:t>
            </a:r>
            <a:r>
              <a:rPr lang="en-US" sz="2800" dirty="0" err="1"/>
              <a:t>ein</a:t>
            </a:r>
            <a:r>
              <a:rPr lang="en-US" sz="2800" dirty="0"/>
              <a:t>, </a:t>
            </a:r>
            <a:r>
              <a:rPr lang="en-US" sz="2800" dirty="0" err="1"/>
              <a:t>unsere</a:t>
            </a:r>
            <a:r>
              <a:rPr lang="en-US" sz="2800" dirty="0"/>
              <a:t>  </a:t>
            </a:r>
            <a:r>
              <a:rPr lang="en-US" sz="2800" dirty="0" err="1"/>
              <a:t>Feedbackregeln</a:t>
            </a:r>
            <a:r>
              <a:rPr lang="en-US" sz="2800" dirty="0"/>
              <a:t> </a:t>
            </a:r>
            <a:r>
              <a:rPr lang="en-US" sz="2800" dirty="0" err="1"/>
              <a:t>kennen</a:t>
            </a:r>
            <a:r>
              <a:rPr lang="en-US" sz="2800" dirty="0"/>
              <a:t> </a:t>
            </a:r>
            <a:r>
              <a:rPr lang="en-US" sz="2800" dirty="0" err="1"/>
              <a:t>zu</a:t>
            </a:r>
            <a:r>
              <a:rPr lang="en-US" sz="2800" dirty="0"/>
              <a:t> </a:t>
            </a:r>
            <a:r>
              <a:rPr lang="en-US" sz="2800" dirty="0" err="1"/>
              <a:t>lernen</a:t>
            </a:r>
            <a:r>
              <a:rPr lang="en-US" sz="2800" dirty="0"/>
              <a:t>.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 err="1"/>
              <a:t>Im</a:t>
            </a:r>
            <a:r>
              <a:rPr lang="en-US" sz="2800" dirty="0"/>
              <a:t> Anschluss </a:t>
            </a:r>
            <a:r>
              <a:rPr lang="en-US" sz="2800" dirty="0" err="1"/>
              <a:t>werden</a:t>
            </a:r>
            <a:r>
              <a:rPr lang="en-US" sz="2800" dirty="0"/>
              <a:t> Sie </a:t>
            </a:r>
            <a:r>
              <a:rPr lang="en-US" sz="2800" dirty="0" err="1"/>
              <a:t>diese</a:t>
            </a:r>
            <a:r>
              <a:rPr lang="en-US" sz="2800" dirty="0"/>
              <a:t> </a:t>
            </a:r>
            <a:r>
              <a:rPr lang="en-US" sz="2800" dirty="0" err="1"/>
              <a:t>auch</a:t>
            </a:r>
            <a:r>
              <a:rPr lang="en-US" sz="2800" dirty="0"/>
              <a:t> </a:t>
            </a:r>
            <a:r>
              <a:rPr lang="en-US" sz="2800" dirty="0" err="1"/>
              <a:t>anwenden</a:t>
            </a:r>
            <a:r>
              <a:rPr lang="en-US" sz="2800" dirty="0"/>
              <a:t>.</a:t>
            </a:r>
            <a:br>
              <a:rPr lang="en-US" sz="2800" dirty="0"/>
            </a:b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 err="1"/>
              <a:t>Deshalb</a:t>
            </a:r>
            <a:r>
              <a:rPr lang="en-US" sz="2800" dirty="0"/>
              <a:t>: </a:t>
            </a:r>
            <a:br>
              <a:rPr lang="en-US" sz="2800" dirty="0"/>
            </a:br>
            <a:r>
              <a:rPr lang="en-US" sz="2800" dirty="0"/>
              <a:t>Gut </a:t>
            </a:r>
            <a:r>
              <a:rPr lang="en-US" sz="2800" dirty="0" err="1"/>
              <a:t>mitmachen</a:t>
            </a:r>
            <a:r>
              <a:rPr lang="en-US" sz="2800" dirty="0"/>
              <a:t> und</a:t>
            </a:r>
            <a:br>
              <a:rPr lang="en-US" sz="2800" dirty="0"/>
            </a:br>
            <a:r>
              <a:rPr lang="en-US" sz="2800" dirty="0" err="1"/>
              <a:t>viel</a:t>
            </a:r>
            <a:r>
              <a:rPr lang="en-US" sz="2800" dirty="0"/>
              <a:t> </a:t>
            </a:r>
            <a:r>
              <a:rPr lang="en-US" sz="2800" dirty="0" err="1"/>
              <a:t>Erfolg</a:t>
            </a:r>
            <a:r>
              <a:rPr lang="en-US" sz="2800" dirty="0"/>
              <a:t>!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544C8F5-9E78-4153-A2E7-8FE4F714DB7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65"/>
          <a:stretch/>
        </p:blipFill>
        <p:spPr>
          <a:xfrm>
            <a:off x="798460" y="296333"/>
            <a:ext cx="3917473" cy="65616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0650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el"/>
          <p:cNvSpPr>
            <a:spLocks noGrp="1"/>
          </p:cNvSpPr>
          <p:nvPr>
            <p:ph type="title" idx="4294967295"/>
          </p:nvPr>
        </p:nvSpPr>
        <p:spPr>
          <a:xfrm>
            <a:off x="0" y="117475"/>
            <a:ext cx="7886700" cy="1325563"/>
          </a:xfrm>
        </p:spPr>
        <p:txBody>
          <a:bodyPr/>
          <a:lstStyle/>
          <a:p>
            <a:pPr algn="ctr"/>
            <a:r>
              <a:rPr lang="de-DE" dirty="0"/>
              <a:t>Ziel (Warum Feedback?)</a:t>
            </a:r>
            <a:endParaRPr lang="en-GB" dirty="0"/>
          </a:p>
        </p:txBody>
      </p:sp>
      <p:sp>
        <p:nvSpPr>
          <p:cNvPr id="28" name="3Spalten"/>
          <p:cNvSpPr>
            <a:spLocks noGrp="1"/>
          </p:cNvSpPr>
          <p:nvPr>
            <p:ph idx="4294967295"/>
          </p:nvPr>
        </p:nvSpPr>
        <p:spPr>
          <a:xfrm>
            <a:off x="3242365" y="3517649"/>
            <a:ext cx="8463722" cy="1186873"/>
          </a:xfrm>
        </p:spPr>
        <p:txBody>
          <a:bodyPr numCol="3" spcCol="144000">
            <a:normAutofit/>
          </a:bodyPr>
          <a:lstStyle/>
          <a:p>
            <a:pPr marL="0" indent="0" algn="ctr">
              <a:buNone/>
            </a:pPr>
            <a:r>
              <a:rPr lang="de-DE" sz="2400" dirty="0"/>
              <a:t>Dem Feedback- Empfänger </a:t>
            </a:r>
            <a:br>
              <a:rPr lang="de-DE" sz="2400" dirty="0"/>
            </a:br>
            <a:r>
              <a:rPr lang="de-DE" sz="2400" dirty="0"/>
              <a:t>helfen</a:t>
            </a:r>
          </a:p>
          <a:p>
            <a:pPr marL="0" indent="0" algn="ctr">
              <a:buNone/>
            </a:pPr>
            <a:r>
              <a:rPr lang="de-DE" sz="2400" dirty="0"/>
              <a:t>Etwas zum Besprechungsziel beitragen</a:t>
            </a:r>
          </a:p>
          <a:p>
            <a:pPr marL="0" indent="0" algn="ctr">
              <a:buNone/>
            </a:pPr>
            <a:r>
              <a:rPr lang="de-DE" sz="2400" dirty="0"/>
              <a:t>Eigene Kompetenz zeigen</a:t>
            </a:r>
          </a:p>
        </p:txBody>
      </p:sp>
      <p:pic>
        <p:nvPicPr>
          <p:cNvPr id="30" name="Redner" descr="Dozent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19869" y="2301128"/>
            <a:ext cx="1102492" cy="1039223"/>
          </a:xfrm>
          <a:prstGeom prst="rect">
            <a:avLst/>
          </a:prstGeom>
        </p:spPr>
      </p:pic>
      <p:pic>
        <p:nvPicPr>
          <p:cNvPr id="32" name="Werkzeug" descr="Werkzeu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42667" y="2389778"/>
            <a:ext cx="914400" cy="861924"/>
          </a:xfrm>
          <a:prstGeom prst="rect">
            <a:avLst/>
          </a:prstGeom>
        </p:spPr>
      </p:pic>
      <p:pic>
        <p:nvPicPr>
          <p:cNvPr id="34" name="Medizin" descr="Medizi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85343" y="2389778"/>
            <a:ext cx="914400" cy="861924"/>
          </a:xfrm>
          <a:prstGeom prst="rect">
            <a:avLst/>
          </a:prstGeom>
        </p:spPr>
      </p:pic>
      <p:sp>
        <p:nvSpPr>
          <p:cNvPr id="2" name="Zusatz"/>
          <p:cNvSpPr txBox="1"/>
          <p:nvPr/>
        </p:nvSpPr>
        <p:spPr>
          <a:xfrm>
            <a:off x="5984832" y="5145912"/>
            <a:ext cx="2106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… und Ihre Gründe? </a:t>
            </a:r>
          </a:p>
        </p:txBody>
      </p:sp>
      <p:sp>
        <p:nvSpPr>
          <p:cNvPr id="3" name="grüner Strich"/>
          <p:cNvSpPr/>
          <p:nvPr/>
        </p:nvSpPr>
        <p:spPr>
          <a:xfrm>
            <a:off x="-1" y="1175879"/>
            <a:ext cx="12192001" cy="2673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EBC6286-C868-47A3-896A-F12B67874CD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12"/>
          <a:stretch/>
        </p:blipFill>
        <p:spPr>
          <a:xfrm>
            <a:off x="345870" y="1604848"/>
            <a:ext cx="2433871" cy="52531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258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  <p:bldP spid="2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uge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" t="5538" r="-2378" b="-5538"/>
          <a:stretch/>
        </p:blipFill>
        <p:spPr>
          <a:xfrm>
            <a:off x="6117627" y="3112200"/>
            <a:ext cx="2622919" cy="21492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ranger Kreis"/>
          <p:cNvSpPr/>
          <p:nvPr/>
        </p:nvSpPr>
        <p:spPr>
          <a:xfrm rot="19165544">
            <a:off x="5466305" y="2415696"/>
            <a:ext cx="3484936" cy="3484728"/>
          </a:xfrm>
          <a:custGeom>
            <a:avLst/>
            <a:gdLst>
              <a:gd name="connsiteX0" fmla="*/ 2589395 w 3483979"/>
              <a:gd name="connsiteY0" fmla="*/ 220007 h 3483979"/>
              <a:gd name="connsiteX1" fmla="*/ 3302264 w 3483979"/>
              <a:gd name="connsiteY1" fmla="*/ 2516633 h 3483979"/>
              <a:gd name="connsiteX2" fmla="*/ 1041836 w 3483979"/>
              <a:gd name="connsiteY2" fmla="*/ 3337081 h 3483979"/>
              <a:gd name="connsiteX3" fmla="*/ 115637 w 3483979"/>
              <a:gd name="connsiteY3" fmla="*/ 1117886 h 3483979"/>
              <a:gd name="connsiteX4" fmla="*/ 2288654 w 3483979"/>
              <a:gd name="connsiteY4" fmla="*/ 87999 h 3483979"/>
              <a:gd name="connsiteX5" fmla="*/ 2288654 w 3483979"/>
              <a:gd name="connsiteY5" fmla="*/ 87999 h 3483979"/>
              <a:gd name="connsiteX6" fmla="*/ 2281114 w 3483979"/>
              <a:gd name="connsiteY6" fmla="*/ 551919 h 3483979"/>
              <a:gd name="connsiteX7" fmla="*/ 1925122 w 3483979"/>
              <a:gd name="connsiteY7" fmla="*/ 890465 h 3483979"/>
              <a:gd name="connsiteX8" fmla="*/ 1925122 w 3483979"/>
              <a:gd name="connsiteY8" fmla="*/ 890465 h 3483979"/>
              <a:gd name="connsiteX9" fmla="*/ 906347 w 3483979"/>
              <a:gd name="connsiteY9" fmla="*/ 1496363 h 3483979"/>
              <a:gd name="connsiteX10" fmla="*/ 1435214 w 3483979"/>
              <a:gd name="connsiteY10" fmla="*/ 2557172 h 3483979"/>
              <a:gd name="connsiteX11" fmla="*/ 2532242 w 3483979"/>
              <a:gd name="connsiteY11" fmla="*/ 2108233 h 3483979"/>
              <a:gd name="connsiteX12" fmla="*/ 2165693 w 3483979"/>
              <a:gd name="connsiteY12" fmla="*/ 980999 h 3483979"/>
              <a:gd name="connsiteX13" fmla="*/ 2589395 w 3483979"/>
              <a:gd name="connsiteY13" fmla="*/ 220007 h 3483979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484669"/>
              <a:gd name="connsiteY0" fmla="*/ 220401 h 3484728"/>
              <a:gd name="connsiteX1" fmla="*/ 3302651 w 3484669"/>
              <a:gd name="connsiteY1" fmla="*/ 2517027 h 3484728"/>
              <a:gd name="connsiteX2" fmla="*/ 1042223 w 3484669"/>
              <a:gd name="connsiteY2" fmla="*/ 3337475 h 3484728"/>
              <a:gd name="connsiteX3" fmla="*/ 116024 w 3484669"/>
              <a:gd name="connsiteY3" fmla="*/ 1118280 h 3484728"/>
              <a:gd name="connsiteX4" fmla="*/ 2289041 w 3484669"/>
              <a:gd name="connsiteY4" fmla="*/ 88393 h 3484728"/>
              <a:gd name="connsiteX5" fmla="*/ 2289041 w 3484669"/>
              <a:gd name="connsiteY5" fmla="*/ 88393 h 3484728"/>
              <a:gd name="connsiteX6" fmla="*/ 2281501 w 3484669"/>
              <a:gd name="connsiteY6" fmla="*/ 552313 h 3484728"/>
              <a:gd name="connsiteX7" fmla="*/ 1925509 w 3484669"/>
              <a:gd name="connsiteY7" fmla="*/ 890859 h 3484728"/>
              <a:gd name="connsiteX8" fmla="*/ 1925509 w 3484669"/>
              <a:gd name="connsiteY8" fmla="*/ 890859 h 3484728"/>
              <a:gd name="connsiteX9" fmla="*/ 906734 w 3484669"/>
              <a:gd name="connsiteY9" fmla="*/ 1496757 h 3484728"/>
              <a:gd name="connsiteX10" fmla="*/ 1435601 w 3484669"/>
              <a:gd name="connsiteY10" fmla="*/ 2557566 h 3484728"/>
              <a:gd name="connsiteX11" fmla="*/ 2532629 w 3484669"/>
              <a:gd name="connsiteY11" fmla="*/ 2108627 h 3484728"/>
              <a:gd name="connsiteX12" fmla="*/ 2166080 w 3484669"/>
              <a:gd name="connsiteY12" fmla="*/ 981393 h 3484728"/>
              <a:gd name="connsiteX13" fmla="*/ 2558392 w 3484669"/>
              <a:gd name="connsiteY13" fmla="*/ 683300 h 3484728"/>
              <a:gd name="connsiteX14" fmla="*/ 2589782 w 3484669"/>
              <a:gd name="connsiteY14" fmla="*/ 220401 h 3484728"/>
              <a:gd name="connsiteX0" fmla="*/ 2589782 w 3508355"/>
              <a:gd name="connsiteY0" fmla="*/ 220401 h 3484728"/>
              <a:gd name="connsiteX1" fmla="*/ 3302651 w 3508355"/>
              <a:gd name="connsiteY1" fmla="*/ 2517027 h 3484728"/>
              <a:gd name="connsiteX2" fmla="*/ 1042223 w 3508355"/>
              <a:gd name="connsiteY2" fmla="*/ 3337475 h 3484728"/>
              <a:gd name="connsiteX3" fmla="*/ 116024 w 3508355"/>
              <a:gd name="connsiteY3" fmla="*/ 1118280 h 3484728"/>
              <a:gd name="connsiteX4" fmla="*/ 2289041 w 3508355"/>
              <a:gd name="connsiteY4" fmla="*/ 88393 h 3484728"/>
              <a:gd name="connsiteX5" fmla="*/ 2289041 w 3508355"/>
              <a:gd name="connsiteY5" fmla="*/ 88393 h 3484728"/>
              <a:gd name="connsiteX6" fmla="*/ 2281501 w 3508355"/>
              <a:gd name="connsiteY6" fmla="*/ 552313 h 3484728"/>
              <a:gd name="connsiteX7" fmla="*/ 1925509 w 3508355"/>
              <a:gd name="connsiteY7" fmla="*/ 890859 h 3484728"/>
              <a:gd name="connsiteX8" fmla="*/ 1925509 w 3508355"/>
              <a:gd name="connsiteY8" fmla="*/ 890859 h 3484728"/>
              <a:gd name="connsiteX9" fmla="*/ 906734 w 3508355"/>
              <a:gd name="connsiteY9" fmla="*/ 1496757 h 3484728"/>
              <a:gd name="connsiteX10" fmla="*/ 1435601 w 3508355"/>
              <a:gd name="connsiteY10" fmla="*/ 2557566 h 3484728"/>
              <a:gd name="connsiteX11" fmla="*/ 2532629 w 3508355"/>
              <a:gd name="connsiteY11" fmla="*/ 2108627 h 3484728"/>
              <a:gd name="connsiteX12" fmla="*/ 2166080 w 3508355"/>
              <a:gd name="connsiteY12" fmla="*/ 981393 h 3484728"/>
              <a:gd name="connsiteX13" fmla="*/ 2558392 w 3508355"/>
              <a:gd name="connsiteY13" fmla="*/ 683300 h 3484728"/>
              <a:gd name="connsiteX14" fmla="*/ 2589782 w 3508355"/>
              <a:gd name="connsiteY14" fmla="*/ 220401 h 3484728"/>
              <a:gd name="connsiteX0" fmla="*/ 2589782 w 3508355"/>
              <a:gd name="connsiteY0" fmla="*/ 220401 h 3484728"/>
              <a:gd name="connsiteX1" fmla="*/ 3302651 w 3508355"/>
              <a:gd name="connsiteY1" fmla="*/ 2517027 h 3484728"/>
              <a:gd name="connsiteX2" fmla="*/ 1042223 w 3508355"/>
              <a:gd name="connsiteY2" fmla="*/ 3337475 h 3484728"/>
              <a:gd name="connsiteX3" fmla="*/ 116024 w 3508355"/>
              <a:gd name="connsiteY3" fmla="*/ 1118280 h 3484728"/>
              <a:gd name="connsiteX4" fmla="*/ 2289041 w 3508355"/>
              <a:gd name="connsiteY4" fmla="*/ 88393 h 3484728"/>
              <a:gd name="connsiteX5" fmla="*/ 2289041 w 3508355"/>
              <a:gd name="connsiteY5" fmla="*/ 88393 h 3484728"/>
              <a:gd name="connsiteX6" fmla="*/ 2281501 w 3508355"/>
              <a:gd name="connsiteY6" fmla="*/ 552313 h 3484728"/>
              <a:gd name="connsiteX7" fmla="*/ 1925509 w 3508355"/>
              <a:gd name="connsiteY7" fmla="*/ 890859 h 3484728"/>
              <a:gd name="connsiteX8" fmla="*/ 1925509 w 3508355"/>
              <a:gd name="connsiteY8" fmla="*/ 890859 h 3484728"/>
              <a:gd name="connsiteX9" fmla="*/ 906734 w 3508355"/>
              <a:gd name="connsiteY9" fmla="*/ 1496757 h 3484728"/>
              <a:gd name="connsiteX10" fmla="*/ 1435601 w 3508355"/>
              <a:gd name="connsiteY10" fmla="*/ 2557566 h 3484728"/>
              <a:gd name="connsiteX11" fmla="*/ 2532629 w 3508355"/>
              <a:gd name="connsiteY11" fmla="*/ 2108627 h 3484728"/>
              <a:gd name="connsiteX12" fmla="*/ 2166080 w 3508355"/>
              <a:gd name="connsiteY12" fmla="*/ 981393 h 3484728"/>
              <a:gd name="connsiteX13" fmla="*/ 2558392 w 3508355"/>
              <a:gd name="connsiteY13" fmla="*/ 683300 h 3484728"/>
              <a:gd name="connsiteX14" fmla="*/ 2589782 w 3508355"/>
              <a:gd name="connsiteY14" fmla="*/ 220401 h 3484728"/>
              <a:gd name="connsiteX0" fmla="*/ 2589782 w 3440590"/>
              <a:gd name="connsiteY0" fmla="*/ 220401 h 3484728"/>
              <a:gd name="connsiteX1" fmla="*/ 3302651 w 3440590"/>
              <a:gd name="connsiteY1" fmla="*/ 2517027 h 3484728"/>
              <a:gd name="connsiteX2" fmla="*/ 1042223 w 3440590"/>
              <a:gd name="connsiteY2" fmla="*/ 3337475 h 3484728"/>
              <a:gd name="connsiteX3" fmla="*/ 116024 w 3440590"/>
              <a:gd name="connsiteY3" fmla="*/ 1118280 h 3484728"/>
              <a:gd name="connsiteX4" fmla="*/ 2289041 w 3440590"/>
              <a:gd name="connsiteY4" fmla="*/ 88393 h 3484728"/>
              <a:gd name="connsiteX5" fmla="*/ 2289041 w 3440590"/>
              <a:gd name="connsiteY5" fmla="*/ 88393 h 3484728"/>
              <a:gd name="connsiteX6" fmla="*/ 2281501 w 3440590"/>
              <a:gd name="connsiteY6" fmla="*/ 552313 h 3484728"/>
              <a:gd name="connsiteX7" fmla="*/ 1925509 w 3440590"/>
              <a:gd name="connsiteY7" fmla="*/ 890859 h 3484728"/>
              <a:gd name="connsiteX8" fmla="*/ 1925509 w 3440590"/>
              <a:gd name="connsiteY8" fmla="*/ 890859 h 3484728"/>
              <a:gd name="connsiteX9" fmla="*/ 906734 w 3440590"/>
              <a:gd name="connsiteY9" fmla="*/ 1496757 h 3484728"/>
              <a:gd name="connsiteX10" fmla="*/ 1435601 w 3440590"/>
              <a:gd name="connsiteY10" fmla="*/ 2557566 h 3484728"/>
              <a:gd name="connsiteX11" fmla="*/ 2532629 w 3440590"/>
              <a:gd name="connsiteY11" fmla="*/ 2108627 h 3484728"/>
              <a:gd name="connsiteX12" fmla="*/ 2166080 w 3440590"/>
              <a:gd name="connsiteY12" fmla="*/ 981393 h 3484728"/>
              <a:gd name="connsiteX13" fmla="*/ 2558392 w 3440590"/>
              <a:gd name="connsiteY13" fmla="*/ 683300 h 3484728"/>
              <a:gd name="connsiteX14" fmla="*/ 2589782 w 3440590"/>
              <a:gd name="connsiteY14" fmla="*/ 220401 h 3484728"/>
              <a:gd name="connsiteX0" fmla="*/ 2589782 w 3440590"/>
              <a:gd name="connsiteY0" fmla="*/ 220401 h 3484728"/>
              <a:gd name="connsiteX1" fmla="*/ 3302651 w 3440590"/>
              <a:gd name="connsiteY1" fmla="*/ 2517027 h 3484728"/>
              <a:gd name="connsiteX2" fmla="*/ 1042223 w 3440590"/>
              <a:gd name="connsiteY2" fmla="*/ 3337475 h 3484728"/>
              <a:gd name="connsiteX3" fmla="*/ 116024 w 3440590"/>
              <a:gd name="connsiteY3" fmla="*/ 1118280 h 3484728"/>
              <a:gd name="connsiteX4" fmla="*/ 2289041 w 3440590"/>
              <a:gd name="connsiteY4" fmla="*/ 88393 h 3484728"/>
              <a:gd name="connsiteX5" fmla="*/ 2289041 w 3440590"/>
              <a:gd name="connsiteY5" fmla="*/ 88393 h 3484728"/>
              <a:gd name="connsiteX6" fmla="*/ 2281501 w 3440590"/>
              <a:gd name="connsiteY6" fmla="*/ 552313 h 3484728"/>
              <a:gd name="connsiteX7" fmla="*/ 1925509 w 3440590"/>
              <a:gd name="connsiteY7" fmla="*/ 890859 h 3484728"/>
              <a:gd name="connsiteX8" fmla="*/ 1925509 w 3440590"/>
              <a:gd name="connsiteY8" fmla="*/ 890859 h 3484728"/>
              <a:gd name="connsiteX9" fmla="*/ 906734 w 3440590"/>
              <a:gd name="connsiteY9" fmla="*/ 1496757 h 3484728"/>
              <a:gd name="connsiteX10" fmla="*/ 1435601 w 3440590"/>
              <a:gd name="connsiteY10" fmla="*/ 2557566 h 3484728"/>
              <a:gd name="connsiteX11" fmla="*/ 2532629 w 3440590"/>
              <a:gd name="connsiteY11" fmla="*/ 2108627 h 3484728"/>
              <a:gd name="connsiteX12" fmla="*/ 2166080 w 3440590"/>
              <a:gd name="connsiteY12" fmla="*/ 981393 h 3484728"/>
              <a:gd name="connsiteX13" fmla="*/ 2558392 w 3440590"/>
              <a:gd name="connsiteY13" fmla="*/ 683300 h 3484728"/>
              <a:gd name="connsiteX14" fmla="*/ 2589782 w 3440590"/>
              <a:gd name="connsiteY14" fmla="*/ 220401 h 3484728"/>
              <a:gd name="connsiteX0" fmla="*/ 2589782 w 3440590"/>
              <a:gd name="connsiteY0" fmla="*/ 220401 h 3484728"/>
              <a:gd name="connsiteX1" fmla="*/ 3302651 w 3440590"/>
              <a:gd name="connsiteY1" fmla="*/ 2517027 h 3484728"/>
              <a:gd name="connsiteX2" fmla="*/ 1042223 w 3440590"/>
              <a:gd name="connsiteY2" fmla="*/ 3337475 h 3484728"/>
              <a:gd name="connsiteX3" fmla="*/ 116024 w 3440590"/>
              <a:gd name="connsiteY3" fmla="*/ 1118280 h 3484728"/>
              <a:gd name="connsiteX4" fmla="*/ 2289041 w 3440590"/>
              <a:gd name="connsiteY4" fmla="*/ 88393 h 3484728"/>
              <a:gd name="connsiteX5" fmla="*/ 2289041 w 3440590"/>
              <a:gd name="connsiteY5" fmla="*/ 88393 h 3484728"/>
              <a:gd name="connsiteX6" fmla="*/ 2281501 w 3440590"/>
              <a:gd name="connsiteY6" fmla="*/ 552313 h 3484728"/>
              <a:gd name="connsiteX7" fmla="*/ 1925509 w 3440590"/>
              <a:gd name="connsiteY7" fmla="*/ 890859 h 3484728"/>
              <a:gd name="connsiteX8" fmla="*/ 1925509 w 3440590"/>
              <a:gd name="connsiteY8" fmla="*/ 890859 h 3484728"/>
              <a:gd name="connsiteX9" fmla="*/ 906734 w 3440590"/>
              <a:gd name="connsiteY9" fmla="*/ 1496757 h 3484728"/>
              <a:gd name="connsiteX10" fmla="*/ 1435601 w 3440590"/>
              <a:gd name="connsiteY10" fmla="*/ 2557566 h 3484728"/>
              <a:gd name="connsiteX11" fmla="*/ 2532629 w 3440590"/>
              <a:gd name="connsiteY11" fmla="*/ 2108627 h 3484728"/>
              <a:gd name="connsiteX12" fmla="*/ 2166080 w 3440590"/>
              <a:gd name="connsiteY12" fmla="*/ 981393 h 3484728"/>
              <a:gd name="connsiteX13" fmla="*/ 2529668 w 3440590"/>
              <a:gd name="connsiteY13" fmla="*/ 697662 h 3484728"/>
              <a:gd name="connsiteX14" fmla="*/ 2589782 w 3440590"/>
              <a:gd name="connsiteY14" fmla="*/ 220401 h 3484728"/>
              <a:gd name="connsiteX0" fmla="*/ 2589782 w 3440590"/>
              <a:gd name="connsiteY0" fmla="*/ 220401 h 3484728"/>
              <a:gd name="connsiteX1" fmla="*/ 3302651 w 3440590"/>
              <a:gd name="connsiteY1" fmla="*/ 2517027 h 3484728"/>
              <a:gd name="connsiteX2" fmla="*/ 1042223 w 3440590"/>
              <a:gd name="connsiteY2" fmla="*/ 3337475 h 3484728"/>
              <a:gd name="connsiteX3" fmla="*/ 116024 w 3440590"/>
              <a:gd name="connsiteY3" fmla="*/ 1118280 h 3484728"/>
              <a:gd name="connsiteX4" fmla="*/ 2289041 w 3440590"/>
              <a:gd name="connsiteY4" fmla="*/ 88393 h 3484728"/>
              <a:gd name="connsiteX5" fmla="*/ 2289041 w 3440590"/>
              <a:gd name="connsiteY5" fmla="*/ 88393 h 3484728"/>
              <a:gd name="connsiteX6" fmla="*/ 2281501 w 3440590"/>
              <a:gd name="connsiteY6" fmla="*/ 552313 h 3484728"/>
              <a:gd name="connsiteX7" fmla="*/ 1925509 w 3440590"/>
              <a:gd name="connsiteY7" fmla="*/ 890859 h 3484728"/>
              <a:gd name="connsiteX8" fmla="*/ 1925509 w 3440590"/>
              <a:gd name="connsiteY8" fmla="*/ 890859 h 3484728"/>
              <a:gd name="connsiteX9" fmla="*/ 906734 w 3440590"/>
              <a:gd name="connsiteY9" fmla="*/ 1496757 h 3484728"/>
              <a:gd name="connsiteX10" fmla="*/ 1435601 w 3440590"/>
              <a:gd name="connsiteY10" fmla="*/ 2557566 h 3484728"/>
              <a:gd name="connsiteX11" fmla="*/ 2532629 w 3440590"/>
              <a:gd name="connsiteY11" fmla="*/ 2108627 h 3484728"/>
              <a:gd name="connsiteX12" fmla="*/ 2166080 w 3440590"/>
              <a:gd name="connsiteY12" fmla="*/ 981393 h 3484728"/>
              <a:gd name="connsiteX13" fmla="*/ 2529668 w 3440590"/>
              <a:gd name="connsiteY13" fmla="*/ 697662 h 3484728"/>
              <a:gd name="connsiteX14" fmla="*/ 2589782 w 3440590"/>
              <a:gd name="connsiteY14" fmla="*/ 220401 h 3484728"/>
              <a:gd name="connsiteX0" fmla="*/ 2589782 w 3484936"/>
              <a:gd name="connsiteY0" fmla="*/ 220401 h 3484728"/>
              <a:gd name="connsiteX1" fmla="*/ 3302651 w 3484936"/>
              <a:gd name="connsiteY1" fmla="*/ 2517027 h 3484728"/>
              <a:gd name="connsiteX2" fmla="*/ 1042223 w 3484936"/>
              <a:gd name="connsiteY2" fmla="*/ 3337475 h 3484728"/>
              <a:gd name="connsiteX3" fmla="*/ 116024 w 3484936"/>
              <a:gd name="connsiteY3" fmla="*/ 1118280 h 3484728"/>
              <a:gd name="connsiteX4" fmla="*/ 2289041 w 3484936"/>
              <a:gd name="connsiteY4" fmla="*/ 88393 h 3484728"/>
              <a:gd name="connsiteX5" fmla="*/ 2289041 w 3484936"/>
              <a:gd name="connsiteY5" fmla="*/ 88393 h 3484728"/>
              <a:gd name="connsiteX6" fmla="*/ 2281501 w 3484936"/>
              <a:gd name="connsiteY6" fmla="*/ 552313 h 3484728"/>
              <a:gd name="connsiteX7" fmla="*/ 1925509 w 3484936"/>
              <a:gd name="connsiteY7" fmla="*/ 890859 h 3484728"/>
              <a:gd name="connsiteX8" fmla="*/ 1925509 w 3484936"/>
              <a:gd name="connsiteY8" fmla="*/ 890859 h 3484728"/>
              <a:gd name="connsiteX9" fmla="*/ 906734 w 3484936"/>
              <a:gd name="connsiteY9" fmla="*/ 1496757 h 3484728"/>
              <a:gd name="connsiteX10" fmla="*/ 1435601 w 3484936"/>
              <a:gd name="connsiteY10" fmla="*/ 2557566 h 3484728"/>
              <a:gd name="connsiteX11" fmla="*/ 2532629 w 3484936"/>
              <a:gd name="connsiteY11" fmla="*/ 2108627 h 3484728"/>
              <a:gd name="connsiteX12" fmla="*/ 2166080 w 3484936"/>
              <a:gd name="connsiteY12" fmla="*/ 981393 h 3484728"/>
              <a:gd name="connsiteX13" fmla="*/ 2529668 w 3484936"/>
              <a:gd name="connsiteY13" fmla="*/ 697662 h 3484728"/>
              <a:gd name="connsiteX14" fmla="*/ 2589782 w 3484936"/>
              <a:gd name="connsiteY14" fmla="*/ 220401 h 3484728"/>
              <a:gd name="connsiteX0" fmla="*/ 2589782 w 3484936"/>
              <a:gd name="connsiteY0" fmla="*/ 220401 h 3484728"/>
              <a:gd name="connsiteX1" fmla="*/ 3302651 w 3484936"/>
              <a:gd name="connsiteY1" fmla="*/ 2517027 h 3484728"/>
              <a:gd name="connsiteX2" fmla="*/ 1042223 w 3484936"/>
              <a:gd name="connsiteY2" fmla="*/ 3337475 h 3484728"/>
              <a:gd name="connsiteX3" fmla="*/ 116024 w 3484936"/>
              <a:gd name="connsiteY3" fmla="*/ 1118280 h 3484728"/>
              <a:gd name="connsiteX4" fmla="*/ 2289041 w 3484936"/>
              <a:gd name="connsiteY4" fmla="*/ 88393 h 3484728"/>
              <a:gd name="connsiteX5" fmla="*/ 2289041 w 3484936"/>
              <a:gd name="connsiteY5" fmla="*/ 88393 h 3484728"/>
              <a:gd name="connsiteX6" fmla="*/ 2281501 w 3484936"/>
              <a:gd name="connsiteY6" fmla="*/ 552313 h 3484728"/>
              <a:gd name="connsiteX7" fmla="*/ 1925509 w 3484936"/>
              <a:gd name="connsiteY7" fmla="*/ 890859 h 3484728"/>
              <a:gd name="connsiteX8" fmla="*/ 1925509 w 3484936"/>
              <a:gd name="connsiteY8" fmla="*/ 890859 h 3484728"/>
              <a:gd name="connsiteX9" fmla="*/ 906734 w 3484936"/>
              <a:gd name="connsiteY9" fmla="*/ 1496757 h 3484728"/>
              <a:gd name="connsiteX10" fmla="*/ 1435601 w 3484936"/>
              <a:gd name="connsiteY10" fmla="*/ 2557566 h 3484728"/>
              <a:gd name="connsiteX11" fmla="*/ 2532629 w 3484936"/>
              <a:gd name="connsiteY11" fmla="*/ 2108627 h 3484728"/>
              <a:gd name="connsiteX12" fmla="*/ 2166080 w 3484936"/>
              <a:gd name="connsiteY12" fmla="*/ 981393 h 3484728"/>
              <a:gd name="connsiteX13" fmla="*/ 2631268 w 3484936"/>
              <a:gd name="connsiteY13" fmla="*/ 817735 h 3484728"/>
              <a:gd name="connsiteX14" fmla="*/ 2589782 w 3484936"/>
              <a:gd name="connsiteY14" fmla="*/ 220401 h 3484728"/>
              <a:gd name="connsiteX0" fmla="*/ 2589782 w 3484936"/>
              <a:gd name="connsiteY0" fmla="*/ 220401 h 3484728"/>
              <a:gd name="connsiteX1" fmla="*/ 3302651 w 3484936"/>
              <a:gd name="connsiteY1" fmla="*/ 2517027 h 3484728"/>
              <a:gd name="connsiteX2" fmla="*/ 1042223 w 3484936"/>
              <a:gd name="connsiteY2" fmla="*/ 3337475 h 3484728"/>
              <a:gd name="connsiteX3" fmla="*/ 116024 w 3484936"/>
              <a:gd name="connsiteY3" fmla="*/ 1118280 h 3484728"/>
              <a:gd name="connsiteX4" fmla="*/ 2289041 w 3484936"/>
              <a:gd name="connsiteY4" fmla="*/ 88393 h 3484728"/>
              <a:gd name="connsiteX5" fmla="*/ 2289041 w 3484936"/>
              <a:gd name="connsiteY5" fmla="*/ 88393 h 3484728"/>
              <a:gd name="connsiteX6" fmla="*/ 2383101 w 3484936"/>
              <a:gd name="connsiteY6" fmla="*/ 663150 h 3484728"/>
              <a:gd name="connsiteX7" fmla="*/ 1925509 w 3484936"/>
              <a:gd name="connsiteY7" fmla="*/ 890859 h 3484728"/>
              <a:gd name="connsiteX8" fmla="*/ 1925509 w 3484936"/>
              <a:gd name="connsiteY8" fmla="*/ 890859 h 3484728"/>
              <a:gd name="connsiteX9" fmla="*/ 906734 w 3484936"/>
              <a:gd name="connsiteY9" fmla="*/ 1496757 h 3484728"/>
              <a:gd name="connsiteX10" fmla="*/ 1435601 w 3484936"/>
              <a:gd name="connsiteY10" fmla="*/ 2557566 h 3484728"/>
              <a:gd name="connsiteX11" fmla="*/ 2532629 w 3484936"/>
              <a:gd name="connsiteY11" fmla="*/ 2108627 h 3484728"/>
              <a:gd name="connsiteX12" fmla="*/ 2166080 w 3484936"/>
              <a:gd name="connsiteY12" fmla="*/ 981393 h 3484728"/>
              <a:gd name="connsiteX13" fmla="*/ 2631268 w 3484936"/>
              <a:gd name="connsiteY13" fmla="*/ 817735 h 3484728"/>
              <a:gd name="connsiteX14" fmla="*/ 2589782 w 3484936"/>
              <a:gd name="connsiteY14" fmla="*/ 220401 h 3484728"/>
              <a:gd name="connsiteX0" fmla="*/ 2589782 w 3484936"/>
              <a:gd name="connsiteY0" fmla="*/ 220401 h 3484728"/>
              <a:gd name="connsiteX1" fmla="*/ 3302651 w 3484936"/>
              <a:gd name="connsiteY1" fmla="*/ 2517027 h 3484728"/>
              <a:gd name="connsiteX2" fmla="*/ 1042223 w 3484936"/>
              <a:gd name="connsiteY2" fmla="*/ 3337475 h 3484728"/>
              <a:gd name="connsiteX3" fmla="*/ 116024 w 3484936"/>
              <a:gd name="connsiteY3" fmla="*/ 1118280 h 3484728"/>
              <a:gd name="connsiteX4" fmla="*/ 2289041 w 3484936"/>
              <a:gd name="connsiteY4" fmla="*/ 88393 h 3484728"/>
              <a:gd name="connsiteX5" fmla="*/ 2289041 w 3484936"/>
              <a:gd name="connsiteY5" fmla="*/ 88393 h 3484728"/>
              <a:gd name="connsiteX6" fmla="*/ 2383101 w 3484936"/>
              <a:gd name="connsiteY6" fmla="*/ 663150 h 3484728"/>
              <a:gd name="connsiteX7" fmla="*/ 1925509 w 3484936"/>
              <a:gd name="connsiteY7" fmla="*/ 890859 h 3484728"/>
              <a:gd name="connsiteX8" fmla="*/ 1925509 w 3484936"/>
              <a:gd name="connsiteY8" fmla="*/ 890859 h 3484728"/>
              <a:gd name="connsiteX9" fmla="*/ 906734 w 3484936"/>
              <a:gd name="connsiteY9" fmla="*/ 1496757 h 3484728"/>
              <a:gd name="connsiteX10" fmla="*/ 1435601 w 3484936"/>
              <a:gd name="connsiteY10" fmla="*/ 2557566 h 3484728"/>
              <a:gd name="connsiteX11" fmla="*/ 2532629 w 3484936"/>
              <a:gd name="connsiteY11" fmla="*/ 2108627 h 3484728"/>
              <a:gd name="connsiteX12" fmla="*/ 2166080 w 3484936"/>
              <a:gd name="connsiteY12" fmla="*/ 981393 h 3484728"/>
              <a:gd name="connsiteX13" fmla="*/ 2631268 w 3484936"/>
              <a:gd name="connsiteY13" fmla="*/ 734608 h 3484728"/>
              <a:gd name="connsiteX14" fmla="*/ 2589782 w 3484936"/>
              <a:gd name="connsiteY14" fmla="*/ 220401 h 348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84936" h="3484728">
                <a:moveTo>
                  <a:pt x="2589782" y="220401"/>
                </a:moveTo>
                <a:cubicBezTo>
                  <a:pt x="3403850" y="775641"/>
                  <a:pt x="3716262" y="1683935"/>
                  <a:pt x="3302651" y="2517027"/>
                </a:cubicBezTo>
                <a:cubicBezTo>
                  <a:pt x="2889039" y="3350118"/>
                  <a:pt x="1893903" y="3711314"/>
                  <a:pt x="1042223" y="3337475"/>
                </a:cubicBezTo>
                <a:cubicBezTo>
                  <a:pt x="190542" y="2963636"/>
                  <a:pt x="-217210" y="1986653"/>
                  <a:pt x="116024" y="1118280"/>
                </a:cubicBezTo>
                <a:cubicBezTo>
                  <a:pt x="449257" y="249907"/>
                  <a:pt x="1405911" y="-203492"/>
                  <a:pt x="2289041" y="88393"/>
                </a:cubicBezTo>
                <a:lnTo>
                  <a:pt x="2289041" y="88393"/>
                </a:lnTo>
                <a:lnTo>
                  <a:pt x="2383101" y="663150"/>
                </a:lnTo>
                <a:lnTo>
                  <a:pt x="1925509" y="890859"/>
                </a:lnTo>
                <a:lnTo>
                  <a:pt x="1925509" y="890859"/>
                </a:lnTo>
                <a:cubicBezTo>
                  <a:pt x="1479664" y="794974"/>
                  <a:pt x="1035340" y="1059228"/>
                  <a:pt x="906734" y="1496757"/>
                </a:cubicBezTo>
                <a:cubicBezTo>
                  <a:pt x="778128" y="1934286"/>
                  <a:pt x="1008786" y="2396943"/>
                  <a:pt x="1435601" y="2557566"/>
                </a:cubicBezTo>
                <a:cubicBezTo>
                  <a:pt x="1862417" y="2718189"/>
                  <a:pt x="2340870" y="2522390"/>
                  <a:pt x="2532629" y="2108627"/>
                </a:cubicBezTo>
                <a:cubicBezTo>
                  <a:pt x="2724388" y="1694864"/>
                  <a:pt x="2609528" y="1223320"/>
                  <a:pt x="2166080" y="981393"/>
                </a:cubicBezTo>
                <a:cubicBezTo>
                  <a:pt x="2199321" y="957500"/>
                  <a:pt x="2596443" y="754576"/>
                  <a:pt x="2631268" y="734608"/>
                </a:cubicBezTo>
                <a:cubicBezTo>
                  <a:pt x="2666093" y="714640"/>
                  <a:pt x="2572902" y="236413"/>
                  <a:pt x="2589782" y="220401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>
              <a:solidFill>
                <a:schemeClr val="tx1"/>
              </a:solidFill>
            </a:endParaRPr>
          </a:p>
        </p:txBody>
      </p:sp>
      <p:grpSp>
        <p:nvGrpSpPr>
          <p:cNvPr id="45" name="Wunsch"/>
          <p:cNvGrpSpPr/>
          <p:nvPr/>
        </p:nvGrpSpPr>
        <p:grpSpPr>
          <a:xfrm>
            <a:off x="6024901" y="5835511"/>
            <a:ext cx="2798359" cy="914400"/>
            <a:chOff x="2562179" y="5712862"/>
            <a:chExt cx="2798358" cy="914400"/>
          </a:xfrm>
        </p:grpSpPr>
        <p:sp>
          <p:nvSpPr>
            <p:cNvPr id="11" name="Textfeld 10"/>
            <p:cNvSpPr txBox="1"/>
            <p:nvPr/>
          </p:nvSpPr>
          <p:spPr>
            <a:xfrm>
              <a:off x="3649813" y="6001463"/>
              <a:ext cx="17107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Wunsch erfüllt?</a:t>
              </a:r>
            </a:p>
          </p:txBody>
        </p:sp>
        <p:pic>
          <p:nvPicPr>
            <p:cNvPr id="23" name="Grafik 22" descr="Gedankenblase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2562179" y="5712862"/>
              <a:ext cx="1073647" cy="914400"/>
            </a:xfrm>
            <a:prstGeom prst="rect">
              <a:avLst/>
            </a:prstGeom>
          </p:spPr>
        </p:pic>
      </p:grpSp>
      <p:grpSp>
        <p:nvGrpSpPr>
          <p:cNvPr id="42" name="Genehmigung"/>
          <p:cNvGrpSpPr/>
          <p:nvPr/>
        </p:nvGrpSpPr>
        <p:grpSpPr>
          <a:xfrm>
            <a:off x="6300273" y="1426780"/>
            <a:ext cx="2644331" cy="914401"/>
            <a:chOff x="3267902" y="1388515"/>
            <a:chExt cx="2644330" cy="914400"/>
          </a:xfrm>
        </p:grpSpPr>
        <p:sp>
          <p:nvSpPr>
            <p:cNvPr id="19" name="Textfeld 18"/>
            <p:cNvSpPr txBox="1"/>
            <p:nvPr/>
          </p:nvSpPr>
          <p:spPr>
            <a:xfrm>
              <a:off x="4204270" y="1491771"/>
              <a:ext cx="1707962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Genehmigung</a:t>
              </a:r>
              <a:br>
                <a:rPr lang="de-DE" sz="1600" dirty="0"/>
              </a:br>
              <a:r>
                <a:rPr lang="de-DE" sz="1600" dirty="0"/>
                <a:t>einholen</a:t>
              </a:r>
            </a:p>
          </p:txBody>
        </p:sp>
        <p:pic>
          <p:nvPicPr>
            <p:cNvPr id="25" name="Grafik 24" descr="Handschla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267902" y="1388515"/>
              <a:ext cx="914400" cy="914400"/>
            </a:xfrm>
            <a:prstGeom prst="rect">
              <a:avLst/>
            </a:prstGeom>
          </p:spPr>
        </p:pic>
      </p:grpSp>
      <p:grpSp>
        <p:nvGrpSpPr>
          <p:cNvPr id="46" name="Wirkung"/>
          <p:cNvGrpSpPr/>
          <p:nvPr/>
        </p:nvGrpSpPr>
        <p:grpSpPr>
          <a:xfrm>
            <a:off x="8815918" y="4699801"/>
            <a:ext cx="2115457" cy="914400"/>
            <a:chOff x="6485944" y="4798462"/>
            <a:chExt cx="2115456" cy="914400"/>
          </a:xfrm>
        </p:grpSpPr>
        <p:sp>
          <p:nvSpPr>
            <p:cNvPr id="12" name="Textfeld 11"/>
            <p:cNvSpPr txBox="1"/>
            <p:nvPr/>
          </p:nvSpPr>
          <p:spPr>
            <a:xfrm>
              <a:off x="7483787" y="5019381"/>
              <a:ext cx="1117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Wirkung</a:t>
              </a:r>
            </a:p>
            <a:p>
              <a:r>
                <a:rPr lang="de-DE" sz="1600" dirty="0"/>
                <a:t>auf mich  </a:t>
              </a:r>
            </a:p>
          </p:txBody>
        </p:sp>
        <p:pic>
          <p:nvPicPr>
            <p:cNvPr id="29" name="Grafik 28" descr="Angeln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485944" y="4798462"/>
              <a:ext cx="914400" cy="914400"/>
            </a:xfrm>
            <a:prstGeom prst="rect">
              <a:avLst/>
            </a:prstGeom>
          </p:spPr>
        </p:pic>
      </p:grpSp>
      <p:grpSp>
        <p:nvGrpSpPr>
          <p:cNvPr id="44" name="Empfehlung"/>
          <p:cNvGrpSpPr/>
          <p:nvPr/>
        </p:nvGrpSpPr>
        <p:grpSpPr>
          <a:xfrm>
            <a:off x="2797710" y="4330469"/>
            <a:ext cx="2501926" cy="1071848"/>
            <a:chOff x="-89535" y="4055877"/>
            <a:chExt cx="2501925" cy="1071848"/>
          </a:xfrm>
        </p:grpSpPr>
        <p:sp>
          <p:nvSpPr>
            <p:cNvPr id="10" name="Textfeld 9"/>
            <p:cNvSpPr txBox="1"/>
            <p:nvPr/>
          </p:nvSpPr>
          <p:spPr>
            <a:xfrm>
              <a:off x="-89535" y="4296728"/>
              <a:ext cx="2259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Empfehlung,</a:t>
              </a:r>
            </a:p>
            <a:p>
              <a:r>
                <a:rPr lang="de-DE" sz="1600" dirty="0"/>
                <a:t>wie der Wunsch erfüllt werden könnte</a:t>
              </a:r>
            </a:p>
          </p:txBody>
        </p:sp>
        <p:pic>
          <p:nvPicPr>
            <p:cNvPr id="33" name="Grafik 32" descr="Gießkanne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497990" y="4055877"/>
              <a:ext cx="914400" cy="914400"/>
            </a:xfrm>
            <a:prstGeom prst="rect">
              <a:avLst/>
            </a:prstGeom>
          </p:spPr>
        </p:pic>
      </p:grpSp>
      <p:grpSp>
        <p:nvGrpSpPr>
          <p:cNvPr id="43" name="Angebot machen"/>
          <p:cNvGrpSpPr/>
          <p:nvPr/>
        </p:nvGrpSpPr>
        <p:grpSpPr>
          <a:xfrm>
            <a:off x="3489739" y="2114029"/>
            <a:ext cx="2044292" cy="1140923"/>
            <a:chOff x="1326713" y="1460086"/>
            <a:chExt cx="2044292" cy="1140922"/>
          </a:xfrm>
        </p:grpSpPr>
        <p:sp>
          <p:nvSpPr>
            <p:cNvPr id="9" name="Textfeld 8"/>
            <p:cNvSpPr txBox="1"/>
            <p:nvPr/>
          </p:nvSpPr>
          <p:spPr>
            <a:xfrm>
              <a:off x="1326713" y="1770012"/>
              <a:ext cx="2044292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Angebot</a:t>
              </a:r>
            </a:p>
            <a:p>
              <a:r>
                <a:rPr lang="de-DE" sz="1600" dirty="0"/>
                <a:t>machen,</a:t>
              </a:r>
            </a:p>
            <a:p>
              <a:r>
                <a:rPr lang="de-DE" sz="1600" dirty="0"/>
                <a:t>an zu nehmen</a:t>
              </a:r>
            </a:p>
          </p:txBody>
        </p:sp>
        <p:pic>
          <p:nvPicPr>
            <p:cNvPr id="35" name="Grafik 34" descr="Geschenk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368540" y="1460086"/>
              <a:ext cx="845986" cy="845986"/>
            </a:xfrm>
            <a:prstGeom prst="rect">
              <a:avLst/>
            </a:prstGeom>
          </p:spPr>
        </p:pic>
      </p:grpSp>
      <p:grpSp>
        <p:nvGrpSpPr>
          <p:cNvPr id="41" name="Beobachtung als Ichbotschaft"/>
          <p:cNvGrpSpPr/>
          <p:nvPr/>
        </p:nvGrpSpPr>
        <p:grpSpPr>
          <a:xfrm>
            <a:off x="8921170" y="2777901"/>
            <a:ext cx="2855595" cy="890659"/>
            <a:chOff x="6365648" y="2164964"/>
            <a:chExt cx="2413858" cy="890659"/>
          </a:xfrm>
        </p:grpSpPr>
        <p:sp>
          <p:nvSpPr>
            <p:cNvPr id="8" name="Textfeld 7"/>
            <p:cNvSpPr txBox="1"/>
            <p:nvPr/>
          </p:nvSpPr>
          <p:spPr>
            <a:xfrm>
              <a:off x="7073934" y="2164964"/>
              <a:ext cx="17055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Beobachtung als</a:t>
              </a:r>
              <a:br>
                <a:rPr lang="de-DE" sz="1600" dirty="0"/>
              </a:br>
              <a:r>
                <a:rPr lang="de-DE" sz="1600" dirty="0"/>
                <a:t>Ich-Botschaft</a:t>
              </a:r>
            </a:p>
          </p:txBody>
        </p:sp>
        <p:grpSp>
          <p:nvGrpSpPr>
            <p:cNvPr id="40" name="Gruppieren 39"/>
            <p:cNvGrpSpPr/>
            <p:nvPr/>
          </p:nvGrpSpPr>
          <p:grpSpPr>
            <a:xfrm>
              <a:off x="6365648" y="2164964"/>
              <a:ext cx="802888" cy="890659"/>
              <a:chOff x="6365648" y="2164964"/>
              <a:chExt cx="802888" cy="890659"/>
            </a:xfrm>
          </p:grpSpPr>
          <p:pic>
            <p:nvPicPr>
              <p:cNvPr id="21" name="Grafik 20" descr="Benutzer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365648" y="2164964"/>
                <a:ext cx="802888" cy="890659"/>
              </a:xfrm>
              <a:prstGeom prst="rect">
                <a:avLst/>
              </a:prstGeom>
            </p:spPr>
          </p:pic>
          <p:sp>
            <p:nvSpPr>
              <p:cNvPr id="36" name="Pfeil: Fünfeck 35"/>
              <p:cNvSpPr/>
              <p:nvPr/>
            </p:nvSpPr>
            <p:spPr>
              <a:xfrm>
                <a:off x="6485944" y="2304752"/>
                <a:ext cx="140562" cy="309605"/>
              </a:xfrm>
              <a:prstGeom prst="homePlate">
                <a:avLst>
                  <a:gd name="adj" fmla="val 100000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38" name="Pfeil: Fünfeck 37"/>
              <p:cNvSpPr/>
              <p:nvPr/>
            </p:nvSpPr>
            <p:spPr>
              <a:xfrm flipH="1">
                <a:off x="6912099" y="2662665"/>
                <a:ext cx="161835" cy="254759"/>
              </a:xfrm>
              <a:prstGeom prst="homePlate">
                <a:avLst>
                  <a:gd name="adj" fmla="val 100000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/>
              </a:p>
            </p:txBody>
          </p:sp>
        </p:grpSp>
      </p:grpSp>
      <p:grpSp>
        <p:nvGrpSpPr>
          <p:cNvPr id="48" name="Überschrift"/>
          <p:cNvGrpSpPr/>
          <p:nvPr/>
        </p:nvGrpSpPr>
        <p:grpSpPr>
          <a:xfrm>
            <a:off x="2594753" y="114261"/>
            <a:ext cx="7618256" cy="914400"/>
            <a:chOff x="1653166" y="292439"/>
            <a:chExt cx="6489205" cy="914400"/>
          </a:xfrm>
        </p:grpSpPr>
        <p:pic>
          <p:nvPicPr>
            <p:cNvPr id="31" name="Grafik 30" descr="Krone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653166" y="292439"/>
              <a:ext cx="914400" cy="914400"/>
            </a:xfrm>
            <a:prstGeom prst="rect">
              <a:avLst/>
            </a:prstGeom>
          </p:spPr>
        </p:pic>
        <p:sp>
          <p:nvSpPr>
            <p:cNvPr id="47" name="Rechteck 46"/>
            <p:cNvSpPr/>
            <p:nvPr/>
          </p:nvSpPr>
          <p:spPr>
            <a:xfrm>
              <a:off x="2503915" y="525208"/>
              <a:ext cx="56384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3200" dirty="0"/>
                <a:t>Erfolgreiches Feedback</a:t>
              </a:r>
            </a:p>
          </p:txBody>
        </p:sp>
      </p:grpSp>
      <p:sp>
        <p:nvSpPr>
          <p:cNvPr id="28" name="grüner Strich">
            <a:extLst>
              <a:ext uri="{FF2B5EF4-FFF2-40B4-BE49-F238E27FC236}">
                <a16:creationId xmlns:a16="http://schemas.microsoft.com/office/drawing/2014/main" id="{8EC6616E-3CCA-4916-9FB2-B9E00E199EFD}"/>
              </a:ext>
            </a:extLst>
          </p:cNvPr>
          <p:cNvSpPr/>
          <p:nvPr/>
        </p:nvSpPr>
        <p:spPr>
          <a:xfrm>
            <a:off x="-1" y="1175879"/>
            <a:ext cx="12192001" cy="26732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3" name="Lernbegleiterin">
            <a:extLst>
              <a:ext uri="{FF2B5EF4-FFF2-40B4-BE49-F238E27FC236}">
                <a16:creationId xmlns:a16="http://schemas.microsoft.com/office/drawing/2014/main" id="{3F514D09-1FC0-4AC0-BAE7-56FFB092D5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67"/>
          <a:stretch/>
        </p:blipFill>
        <p:spPr>
          <a:xfrm>
            <a:off x="523225" y="1661987"/>
            <a:ext cx="3507159" cy="51960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795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306ACAB8-2EEB-5610-D506-004C28B2A4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SPRING_QUIZ_SHAPE1">
            <a:extLst>
              <a:ext uri="{FF2B5EF4-FFF2-40B4-BE49-F238E27FC236}">
                <a16:creationId xmlns:a16="http://schemas.microsoft.com/office/drawing/2014/main" id="{B2696A17-04C4-71B6-BDD2-969697B4B99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>
            <a:extLst>
              <a:ext uri="{FF2B5EF4-FFF2-40B4-BE49-F238E27FC236}">
                <a16:creationId xmlns:a16="http://schemas.microsoft.com/office/drawing/2014/main" id="{4D016C4D-AE23-5C0D-13F7-05979F8E5910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de-DE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0" name="ISPRING_QUIZ_SHAPE3">
            <a:extLst>
              <a:ext uri="{FF2B5EF4-FFF2-40B4-BE49-F238E27FC236}">
                <a16:creationId xmlns:a16="http://schemas.microsoft.com/office/drawing/2014/main" id="{AD60389D-88B2-ABF4-C498-86ACDFDED76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>
            <a:extLst>
              <a:ext uri="{FF2B5EF4-FFF2-40B4-BE49-F238E27FC236}">
                <a16:creationId xmlns:a16="http://schemas.microsoft.com/office/drawing/2014/main" id="{84FC9599-5375-E232-2FEC-5095FAD0A580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de-DE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Den </a:t>
            </a:r>
            <a:r>
              <a:rPr lang="de-DE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Quiz-Button</a:t>
            </a:r>
            <a:r>
              <a:rPr lang="de-DE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betätigen, um das Quiz zu bearbeiten.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9987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811333-F026-416C-89F3-4FA9DD5296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858126" y="1029252"/>
            <a:ext cx="3786118" cy="5014361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dirty="0" err="1"/>
              <a:t>Gleich</a:t>
            </a:r>
            <a:r>
              <a:rPr lang="en-US" sz="2800" dirty="0"/>
              <a:t> </a:t>
            </a:r>
            <a:r>
              <a:rPr lang="en-US" sz="2800" dirty="0" err="1"/>
              <a:t>können</a:t>
            </a:r>
            <a:r>
              <a:rPr lang="en-US" sz="2800" dirty="0"/>
              <a:t> Sie </a:t>
            </a:r>
            <a:r>
              <a:rPr lang="en-US" sz="2800" dirty="0" err="1"/>
              <a:t>unsere</a:t>
            </a:r>
            <a:r>
              <a:rPr lang="en-US" sz="2800" dirty="0"/>
              <a:t> </a:t>
            </a:r>
            <a:r>
              <a:rPr lang="en-US" sz="2800" dirty="0" err="1"/>
              <a:t>Feedbackregeln</a:t>
            </a:r>
            <a:r>
              <a:rPr lang="en-US" sz="2800" dirty="0"/>
              <a:t> </a:t>
            </a:r>
            <a:r>
              <a:rPr lang="en-US" sz="2800" dirty="0" err="1"/>
              <a:t>anwenden</a:t>
            </a:r>
            <a:r>
              <a:rPr lang="en-US" sz="2800" dirty="0"/>
              <a:t>.</a:t>
            </a:r>
            <a:br>
              <a:rPr lang="en-US" sz="3600" dirty="0"/>
            </a:br>
            <a:br>
              <a:rPr lang="en-US" sz="3600" dirty="0"/>
            </a:br>
            <a:r>
              <a:rPr lang="en-US" sz="2800" dirty="0" err="1"/>
              <a:t>Wir</a:t>
            </a:r>
            <a:r>
              <a:rPr lang="en-US" sz="2800" dirty="0"/>
              <a:t> </a:t>
            </a:r>
            <a:r>
              <a:rPr lang="en-US" sz="2800" dirty="0" err="1"/>
              <a:t>schicken</a:t>
            </a:r>
            <a:r>
              <a:rPr lang="en-US" sz="2800" dirty="0"/>
              <a:t> Sie </a:t>
            </a:r>
            <a:r>
              <a:rPr lang="en-US" sz="2800" dirty="0" err="1"/>
              <a:t>dazu</a:t>
            </a:r>
            <a:r>
              <a:rPr lang="en-US" sz="2800" dirty="0"/>
              <a:t> in </a:t>
            </a:r>
            <a:r>
              <a:rPr lang="en-US" sz="2800" dirty="0" err="1"/>
              <a:t>eine</a:t>
            </a:r>
            <a:r>
              <a:rPr lang="en-US" sz="2800" dirty="0"/>
              <a:t> </a:t>
            </a:r>
            <a:r>
              <a:rPr lang="en-US" sz="2800" dirty="0" err="1"/>
              <a:t>kleine</a:t>
            </a:r>
            <a:r>
              <a:rPr lang="en-US" sz="2800" dirty="0"/>
              <a:t> </a:t>
            </a:r>
            <a:r>
              <a:rPr lang="en-US" sz="2800" dirty="0" err="1"/>
              <a:t>Geschichte</a:t>
            </a:r>
            <a:r>
              <a:rPr lang="en-US" sz="2800" dirty="0"/>
              <a:t>, in der Sie </a:t>
            </a:r>
            <a:r>
              <a:rPr lang="en-US" sz="2800" dirty="0" err="1"/>
              <a:t>aktiv</a:t>
            </a:r>
            <a:r>
              <a:rPr lang="en-US" sz="2800" dirty="0"/>
              <a:t> </a:t>
            </a:r>
            <a:r>
              <a:rPr lang="en-US" sz="2800" dirty="0" err="1"/>
              <a:t>werden</a:t>
            </a:r>
            <a:r>
              <a:rPr lang="en-US" sz="2800" dirty="0"/>
              <a:t> </a:t>
            </a:r>
            <a:r>
              <a:rPr lang="en-US" sz="2800" dirty="0" err="1"/>
              <a:t>müssen</a:t>
            </a:r>
            <a:r>
              <a:rPr lang="en-US" sz="2800" dirty="0"/>
              <a:t>.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1259355-9687-4C0B-95D4-A4CD066718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97"/>
          <a:stretch/>
        </p:blipFill>
        <p:spPr>
          <a:xfrm>
            <a:off x="3013710" y="977900"/>
            <a:ext cx="3501390" cy="58801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544C8F5-9E78-4153-A2E7-8FE4F714DB7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65"/>
          <a:stretch/>
        </p:blipFill>
        <p:spPr>
          <a:xfrm>
            <a:off x="595260" y="1244600"/>
            <a:ext cx="3351335" cy="5613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6730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85A36F6-4F0C-1A72-095E-E17D8F2D5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6329638" cy="1325563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E-Learning mit PowerPoint</a:t>
            </a:r>
            <a:br>
              <a:rPr lang="de-DE" b="1" dirty="0"/>
            </a:br>
            <a:r>
              <a:rPr lang="de-DE" sz="2400" b="1" dirty="0"/>
              <a:t>SCORM-Module für Ihr Lernmanagementsystem (LMS)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4EC574E-CC3B-138C-3EE0-1FFD773680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Vorher: nur PowerPoint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33E7FD02-009C-178F-8C1B-232783F6F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805043"/>
            <a:ext cx="5157787" cy="3384620"/>
          </a:xfrm>
        </p:spPr>
        <p:txBody>
          <a:bodyPr/>
          <a:lstStyle/>
          <a:p>
            <a:r>
              <a:rPr lang="de-DE" dirty="0"/>
              <a:t>Präsenz-Kurs mit PowerPoint</a:t>
            </a:r>
          </a:p>
          <a:p>
            <a:r>
              <a:rPr lang="de-DE" dirty="0"/>
              <a:t>Einfache Folien</a:t>
            </a:r>
          </a:p>
          <a:p>
            <a:r>
              <a:rPr lang="de-DE" dirty="0"/>
              <a:t>Keine Lernkontrolle</a:t>
            </a:r>
          </a:p>
          <a:p>
            <a:r>
              <a:rPr lang="de-DE" dirty="0"/>
              <a:t>Nur offline nutzbar</a:t>
            </a:r>
          </a:p>
          <a:p>
            <a:r>
              <a:rPr lang="de-DE" dirty="0"/>
              <a:t>Keine Rückmeldung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18B3C60-527C-BAED-2F67-8760AFF6ED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de-DE" dirty="0"/>
              <a:t>Nachher: mit iSpring Suite MAX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C57DD515-1143-C219-0E9D-C8946B1F99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05043"/>
            <a:ext cx="5183188" cy="3384620"/>
          </a:xfrm>
        </p:spPr>
        <p:txBody>
          <a:bodyPr/>
          <a:lstStyle/>
          <a:p>
            <a:pPr marL="446088" indent="-446088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de-DE" dirty="0"/>
              <a:t>Online-Selbstlernen im LMS</a:t>
            </a:r>
          </a:p>
          <a:p>
            <a:pPr marL="446088" indent="-446088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de-DE" dirty="0"/>
              <a:t>Animierte Interaktionen</a:t>
            </a:r>
          </a:p>
          <a:p>
            <a:pPr marL="446088" indent="-446088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de-DE" dirty="0"/>
              <a:t>Quiz-Fragen</a:t>
            </a:r>
          </a:p>
          <a:p>
            <a:pPr marL="446088" indent="-446088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de-DE" dirty="0"/>
              <a:t>In jedem Browser einsetzbar</a:t>
            </a:r>
          </a:p>
          <a:p>
            <a:pPr marL="446088" indent="-446088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de-DE" dirty="0"/>
              <a:t>Ergebnis und LMS-Reports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622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uiExpand="1" build="p"/>
      <p:bldP spid="8" grpId="0" build="p"/>
      <p:bldP spid="9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SCENARIO_SHAPE0">
            <a:extLst>
              <a:ext uri="{FF2B5EF4-FFF2-40B4-BE49-F238E27FC236}">
                <a16:creationId xmlns:a16="http://schemas.microsoft.com/office/drawing/2014/main" id="{E6AB6041-71A8-1B16-041A-505604C2B8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SPRING_SCENARIO_SHAPE1">
            <a:extLst>
              <a:ext uri="{FF2B5EF4-FFF2-40B4-BE49-F238E27FC236}">
                <a16:creationId xmlns:a16="http://schemas.microsoft.com/office/drawing/2014/main" id="{B6D5C582-0595-73CE-0D37-75CC510351B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SCENARIO_SHAPE2">
            <a:extLst>
              <a:ext uri="{FF2B5EF4-FFF2-40B4-BE49-F238E27FC236}">
                <a16:creationId xmlns:a16="http://schemas.microsoft.com/office/drawing/2014/main" id="{2E39424C-8A3F-FB44-0C79-F34DA6EDAE93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de-DE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Gesprächssimulation</a:t>
            </a:r>
          </a:p>
        </p:txBody>
      </p:sp>
      <p:pic>
        <p:nvPicPr>
          <p:cNvPr id="8" name="ISPRING_SCENARIO_SHAPE3">
            <a:extLst>
              <a:ext uri="{FF2B5EF4-FFF2-40B4-BE49-F238E27FC236}">
                <a16:creationId xmlns:a16="http://schemas.microsoft.com/office/drawing/2014/main" id="{1F4CA51F-508A-37E4-1D70-B475F10FDD1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06099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SCENARIO_SHAPE4">
            <a:extLst>
              <a:ext uri="{FF2B5EF4-FFF2-40B4-BE49-F238E27FC236}">
                <a16:creationId xmlns:a16="http://schemas.microsoft.com/office/drawing/2014/main" id="{6D4CAE09-1561-6480-0790-62BA5B224848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de-DE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Auf die Schaltfläche </a:t>
            </a:r>
            <a:r>
              <a:rPr lang="de-DE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Gesprächssimulation</a:t>
            </a:r>
            <a:r>
              <a:rPr lang="de-DE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drücken, um dieses Objekt zu bearbeiten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0161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 1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</p:spPr>
      </p:pic>
      <p:sp>
        <p:nvSpPr>
          <p:cNvPr id="16" name="Icon  1"/>
          <p:cNvSpPr/>
          <p:nvPr/>
        </p:nvSpPr>
        <p:spPr>
          <a:xfrm>
            <a:off x="0" y="3429000"/>
            <a:ext cx="9725891" cy="2931030"/>
          </a:xfrm>
          <a:custGeom>
            <a:avLst/>
            <a:gdLst>
              <a:gd name="connsiteX0" fmla="*/ 0 w 9725891"/>
              <a:gd name="connsiteY0" fmla="*/ 0 h 2931030"/>
              <a:gd name="connsiteX1" fmla="*/ 9725891 w 9725891"/>
              <a:gd name="connsiteY1" fmla="*/ 0 h 2931030"/>
              <a:gd name="connsiteX2" fmla="*/ 9725891 w 9725891"/>
              <a:gd name="connsiteY2" fmla="*/ 2931030 h 2931030"/>
              <a:gd name="connsiteX3" fmla="*/ 0 w 9725891"/>
              <a:gd name="connsiteY3" fmla="*/ 2931030 h 2931030"/>
              <a:gd name="connsiteX4" fmla="*/ 0 w 9725891"/>
              <a:gd name="connsiteY4" fmla="*/ 0 h 2931030"/>
              <a:gd name="connsiteX0" fmla="*/ 0 w 9725891"/>
              <a:gd name="connsiteY0" fmla="*/ 0 h 2931030"/>
              <a:gd name="connsiteX1" fmla="*/ 9725891 w 9725891"/>
              <a:gd name="connsiteY1" fmla="*/ 0 h 2931030"/>
              <a:gd name="connsiteX2" fmla="*/ 7281949 w 9725891"/>
              <a:gd name="connsiteY2" fmla="*/ 2931030 h 2931030"/>
              <a:gd name="connsiteX3" fmla="*/ 0 w 9725891"/>
              <a:gd name="connsiteY3" fmla="*/ 2931030 h 2931030"/>
              <a:gd name="connsiteX4" fmla="*/ 0 w 9725891"/>
              <a:gd name="connsiteY4" fmla="*/ 0 h 2931030"/>
              <a:gd name="connsiteX0" fmla="*/ 0 w 9725891"/>
              <a:gd name="connsiteY0" fmla="*/ 0 h 2931030"/>
              <a:gd name="connsiteX1" fmla="*/ 9725891 w 9725891"/>
              <a:gd name="connsiteY1" fmla="*/ 0 h 2931030"/>
              <a:gd name="connsiteX2" fmla="*/ 8237913 w 9725891"/>
              <a:gd name="connsiteY2" fmla="*/ 2931030 h 2931030"/>
              <a:gd name="connsiteX3" fmla="*/ 0 w 9725891"/>
              <a:gd name="connsiteY3" fmla="*/ 2931030 h 2931030"/>
              <a:gd name="connsiteX4" fmla="*/ 0 w 9725891"/>
              <a:gd name="connsiteY4" fmla="*/ 0 h 293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5891" h="2931030">
                <a:moveTo>
                  <a:pt x="0" y="0"/>
                </a:moveTo>
                <a:lnTo>
                  <a:pt x="9725891" y="0"/>
                </a:lnTo>
                <a:lnTo>
                  <a:pt x="8237913" y="2931030"/>
                </a:lnTo>
                <a:lnTo>
                  <a:pt x="0" y="293103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Text  1"/>
          <p:cNvSpPr>
            <a:spLocks noGrp="1"/>
          </p:cNvSpPr>
          <p:nvPr>
            <p:ph type="body" sz="quarter" idx="4294967295"/>
          </p:nvPr>
        </p:nvSpPr>
        <p:spPr>
          <a:xfrm>
            <a:off x="2288210" y="5019675"/>
            <a:ext cx="6021319" cy="1011238"/>
          </a:xfrm>
        </p:spPr>
        <p:txBody>
          <a:bodyPr>
            <a:normAutofit/>
          </a:bodyPr>
          <a:lstStyle/>
          <a:p>
            <a:pPr>
              <a:lnSpc>
                <a:spcPct val="113000"/>
              </a:lnSpc>
            </a:pPr>
            <a:r>
              <a:rPr lang="de-DE" sz="1800" dirty="0"/>
              <a:t>Zum nächsten Schritt gelangen Sie mit …</a:t>
            </a:r>
          </a:p>
        </p:txBody>
      </p:sp>
      <p:sp>
        <p:nvSpPr>
          <p:cNvPr id="9" name="Title"/>
          <p:cNvSpPr>
            <a:spLocks noGrp="1"/>
          </p:cNvSpPr>
          <p:nvPr>
            <p:ph type="title" idx="4294967295"/>
          </p:nvPr>
        </p:nvSpPr>
        <p:spPr>
          <a:xfrm>
            <a:off x="2288210" y="3998913"/>
            <a:ext cx="5962581" cy="814387"/>
          </a:xfrm>
        </p:spPr>
        <p:txBody>
          <a:bodyPr>
            <a:normAutofit/>
          </a:bodyPr>
          <a:lstStyle/>
          <a:p>
            <a:r>
              <a:rPr lang="en-US" sz="2800" dirty="0" err="1"/>
              <a:t>Vielen</a:t>
            </a:r>
            <a:r>
              <a:rPr lang="en-US" sz="2800" dirty="0"/>
              <a:t> Dank </a:t>
            </a:r>
            <a:r>
              <a:rPr lang="en-US" sz="2800" dirty="0" err="1"/>
              <a:t>fürs</a:t>
            </a:r>
            <a:r>
              <a:rPr lang="en-US" sz="2800" dirty="0"/>
              <a:t> </a:t>
            </a:r>
            <a:r>
              <a:rPr lang="en-US" sz="2800" dirty="0" err="1"/>
              <a:t>Mitmachen</a:t>
            </a:r>
            <a:r>
              <a:rPr lang="en-US" sz="2800" dirty="0"/>
              <a:t>!</a:t>
            </a:r>
            <a:endParaRPr lang="ru-RU" sz="2800" dirty="0"/>
          </a:p>
        </p:txBody>
      </p:sp>
      <p:grpSp>
        <p:nvGrpSpPr>
          <p:cNvPr id="3" name="Group  1"/>
          <p:cNvGrpSpPr/>
          <p:nvPr/>
        </p:nvGrpSpPr>
        <p:grpSpPr>
          <a:xfrm>
            <a:off x="642730" y="3948906"/>
            <a:ext cx="914400" cy="914400"/>
            <a:chOff x="792917" y="3871728"/>
            <a:chExt cx="914400" cy="914400"/>
          </a:xfrm>
        </p:grpSpPr>
        <p:sp>
          <p:nvSpPr>
            <p:cNvPr id="2" name="Circle  1"/>
            <p:cNvSpPr/>
            <p:nvPr/>
          </p:nvSpPr>
          <p:spPr>
            <a:xfrm>
              <a:off x="792917" y="3871728"/>
              <a:ext cx="914400" cy="914400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>
                <a:solidFill>
                  <a:schemeClr val="tx1"/>
                </a:solidFill>
              </a:endParaRPr>
            </a:p>
          </p:txBody>
        </p:sp>
        <p:sp>
          <p:nvSpPr>
            <p:cNvPr id="8" name="Icon  2"/>
            <p:cNvSpPr>
              <a:spLocks noChangeAspect="1"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1053818" y="4112377"/>
              <a:ext cx="392598" cy="439946"/>
            </a:xfrm>
            <a:custGeom>
              <a:avLst/>
              <a:gdLst>
                <a:gd name="T0" fmla="*/ 168 w 168"/>
                <a:gd name="T1" fmla="*/ 30 h 188"/>
                <a:gd name="T2" fmla="*/ 160 w 168"/>
                <a:gd name="T3" fmla="*/ 30 h 188"/>
                <a:gd name="T4" fmla="*/ 160 w 168"/>
                <a:gd name="T5" fmla="*/ 30 h 188"/>
                <a:gd name="T6" fmla="*/ 160 w 168"/>
                <a:gd name="T7" fmla="*/ 30 h 188"/>
                <a:gd name="T8" fmla="*/ 135 w 168"/>
                <a:gd name="T9" fmla="*/ 33 h 188"/>
                <a:gd name="T10" fmla="*/ 78 w 168"/>
                <a:gd name="T11" fmla="*/ 16 h 188"/>
                <a:gd name="T12" fmla="*/ 59 w 168"/>
                <a:gd name="T13" fmla="*/ 12 h 188"/>
                <a:gd name="T14" fmla="*/ 25 w 168"/>
                <a:gd name="T15" fmla="*/ 24 h 188"/>
                <a:gd name="T16" fmla="*/ 24 w 168"/>
                <a:gd name="T17" fmla="*/ 26 h 188"/>
                <a:gd name="T18" fmla="*/ 24 w 168"/>
                <a:gd name="T19" fmla="*/ 110 h 188"/>
                <a:gd name="T20" fmla="*/ 27 w 168"/>
                <a:gd name="T21" fmla="*/ 112 h 188"/>
                <a:gd name="T22" fmla="*/ 28 w 168"/>
                <a:gd name="T23" fmla="*/ 112 h 188"/>
                <a:gd name="T24" fmla="*/ 38 w 168"/>
                <a:gd name="T25" fmla="*/ 108 h 188"/>
                <a:gd name="T26" fmla="*/ 64 w 168"/>
                <a:gd name="T27" fmla="*/ 102 h 188"/>
                <a:gd name="T28" fmla="*/ 112 w 168"/>
                <a:gd name="T29" fmla="*/ 117 h 188"/>
                <a:gd name="T30" fmla="*/ 133 w 168"/>
                <a:gd name="T31" fmla="*/ 121 h 188"/>
                <a:gd name="T32" fmla="*/ 163 w 168"/>
                <a:gd name="T33" fmla="*/ 117 h 188"/>
                <a:gd name="T34" fmla="*/ 164 w 168"/>
                <a:gd name="T35" fmla="*/ 117 h 188"/>
                <a:gd name="T36" fmla="*/ 168 w 168"/>
                <a:gd name="T37" fmla="*/ 30 h 188"/>
                <a:gd name="T38" fmla="*/ 152 w 168"/>
                <a:gd name="T39" fmla="*/ 107 h 188"/>
                <a:gd name="T40" fmla="*/ 133 w 168"/>
                <a:gd name="T41" fmla="*/ 109 h 188"/>
                <a:gd name="T42" fmla="*/ 118 w 168"/>
                <a:gd name="T43" fmla="*/ 106 h 188"/>
                <a:gd name="T44" fmla="*/ 64 w 168"/>
                <a:gd name="T45" fmla="*/ 90 h 188"/>
                <a:gd name="T46" fmla="*/ 36 w 168"/>
                <a:gd name="T47" fmla="*/ 96 h 188"/>
                <a:gd name="T48" fmla="*/ 36 w 168"/>
                <a:gd name="T49" fmla="*/ 31 h 188"/>
                <a:gd name="T50" fmla="*/ 59 w 168"/>
                <a:gd name="T51" fmla="*/ 24 h 188"/>
                <a:gd name="T52" fmla="*/ 74 w 168"/>
                <a:gd name="T53" fmla="*/ 27 h 188"/>
                <a:gd name="T54" fmla="*/ 135 w 168"/>
                <a:gd name="T55" fmla="*/ 45 h 188"/>
                <a:gd name="T56" fmla="*/ 155 w 168"/>
                <a:gd name="T57" fmla="*/ 43 h 188"/>
                <a:gd name="T58" fmla="*/ 152 w 168"/>
                <a:gd name="T59" fmla="*/ 107 h 188"/>
                <a:gd name="T60" fmla="*/ 10 w 168"/>
                <a:gd name="T61" fmla="*/ 0 h 188"/>
                <a:gd name="T62" fmla="*/ 0 w 168"/>
                <a:gd name="T63" fmla="*/ 11 h 188"/>
                <a:gd name="T64" fmla="*/ 3 w 168"/>
                <a:gd name="T65" fmla="*/ 19 h 188"/>
                <a:gd name="T66" fmla="*/ 4 w 168"/>
                <a:gd name="T67" fmla="*/ 21 h 188"/>
                <a:gd name="T68" fmla="*/ 4 w 168"/>
                <a:gd name="T69" fmla="*/ 182 h 188"/>
                <a:gd name="T70" fmla="*/ 10 w 168"/>
                <a:gd name="T71" fmla="*/ 188 h 188"/>
                <a:gd name="T72" fmla="*/ 16 w 168"/>
                <a:gd name="T73" fmla="*/ 182 h 188"/>
                <a:gd name="T74" fmla="*/ 16 w 168"/>
                <a:gd name="T75" fmla="*/ 22 h 188"/>
                <a:gd name="T76" fmla="*/ 17 w 168"/>
                <a:gd name="T77" fmla="*/ 20 h 188"/>
                <a:gd name="T78" fmla="*/ 20 w 168"/>
                <a:gd name="T79" fmla="*/ 11 h 188"/>
                <a:gd name="T80" fmla="*/ 10 w 168"/>
                <a:gd name="T8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188">
                  <a:moveTo>
                    <a:pt x="168" y="30"/>
                  </a:moveTo>
                  <a:cubicBezTo>
                    <a:pt x="165" y="30"/>
                    <a:pt x="161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51" y="32"/>
                    <a:pt x="143" y="33"/>
                    <a:pt x="135" y="33"/>
                  </a:cubicBezTo>
                  <a:cubicBezTo>
                    <a:pt x="116" y="33"/>
                    <a:pt x="100" y="25"/>
                    <a:pt x="78" y="16"/>
                  </a:cubicBezTo>
                  <a:cubicBezTo>
                    <a:pt x="71" y="13"/>
                    <a:pt x="65" y="12"/>
                    <a:pt x="59" y="12"/>
                  </a:cubicBezTo>
                  <a:cubicBezTo>
                    <a:pt x="42" y="12"/>
                    <a:pt x="29" y="21"/>
                    <a:pt x="25" y="24"/>
                  </a:cubicBezTo>
                  <a:cubicBezTo>
                    <a:pt x="24" y="25"/>
                    <a:pt x="24" y="25"/>
                    <a:pt x="24" y="26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1"/>
                    <a:pt x="25" y="112"/>
                    <a:pt x="27" y="112"/>
                  </a:cubicBezTo>
                  <a:cubicBezTo>
                    <a:pt x="27" y="112"/>
                    <a:pt x="28" y="112"/>
                    <a:pt x="28" y="112"/>
                  </a:cubicBezTo>
                  <a:cubicBezTo>
                    <a:pt x="32" y="110"/>
                    <a:pt x="38" y="108"/>
                    <a:pt x="38" y="108"/>
                  </a:cubicBezTo>
                  <a:cubicBezTo>
                    <a:pt x="47" y="104"/>
                    <a:pt x="56" y="102"/>
                    <a:pt x="64" y="102"/>
                  </a:cubicBezTo>
                  <a:cubicBezTo>
                    <a:pt x="84" y="102"/>
                    <a:pt x="101" y="110"/>
                    <a:pt x="112" y="117"/>
                  </a:cubicBezTo>
                  <a:cubicBezTo>
                    <a:pt x="118" y="120"/>
                    <a:pt x="126" y="121"/>
                    <a:pt x="133" y="121"/>
                  </a:cubicBezTo>
                  <a:cubicBezTo>
                    <a:pt x="146" y="121"/>
                    <a:pt x="159" y="118"/>
                    <a:pt x="163" y="117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8" y="30"/>
                    <a:pt x="168" y="30"/>
                    <a:pt x="168" y="30"/>
                  </a:cubicBezTo>
                  <a:close/>
                  <a:moveTo>
                    <a:pt x="152" y="107"/>
                  </a:moveTo>
                  <a:cubicBezTo>
                    <a:pt x="147" y="108"/>
                    <a:pt x="140" y="109"/>
                    <a:pt x="133" y="109"/>
                  </a:cubicBezTo>
                  <a:cubicBezTo>
                    <a:pt x="127" y="109"/>
                    <a:pt x="122" y="108"/>
                    <a:pt x="118" y="106"/>
                  </a:cubicBezTo>
                  <a:cubicBezTo>
                    <a:pt x="99" y="95"/>
                    <a:pt x="81" y="90"/>
                    <a:pt x="64" y="90"/>
                  </a:cubicBezTo>
                  <a:cubicBezTo>
                    <a:pt x="54" y="90"/>
                    <a:pt x="45" y="92"/>
                    <a:pt x="36" y="9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9" y="24"/>
                    <a:pt x="59" y="24"/>
                  </a:cubicBezTo>
                  <a:cubicBezTo>
                    <a:pt x="64" y="24"/>
                    <a:pt x="69" y="25"/>
                    <a:pt x="74" y="27"/>
                  </a:cubicBezTo>
                  <a:cubicBezTo>
                    <a:pt x="95" y="36"/>
                    <a:pt x="114" y="45"/>
                    <a:pt x="135" y="45"/>
                  </a:cubicBezTo>
                  <a:cubicBezTo>
                    <a:pt x="142" y="45"/>
                    <a:pt x="148" y="44"/>
                    <a:pt x="155" y="43"/>
                  </a:cubicBezTo>
                  <a:lnTo>
                    <a:pt x="152" y="107"/>
                  </a:lnTo>
                  <a:close/>
                  <a:moveTo>
                    <a:pt x="10" y="0"/>
                  </a:move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5"/>
                    <a:pt x="7" y="188"/>
                    <a:pt x="10" y="188"/>
                  </a:cubicBezTo>
                  <a:cubicBezTo>
                    <a:pt x="13" y="188"/>
                    <a:pt x="16" y="185"/>
                    <a:pt x="16" y="18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6" y="20"/>
                    <a:pt x="17" y="20"/>
                  </a:cubicBezTo>
                  <a:cubicBezTo>
                    <a:pt x="19" y="18"/>
                    <a:pt x="20" y="15"/>
                    <a:pt x="20" y="11"/>
                  </a:cubicBezTo>
                  <a:cubicBezTo>
                    <a:pt x="20" y="4"/>
                    <a:pt x="16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2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764006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317EC89C-5F0E-4748-3E50-67F99DE7A733}"/>
              </a:ext>
            </a:extLst>
          </p:cNvPr>
          <p:cNvSpPr txBox="1"/>
          <p:nvPr/>
        </p:nvSpPr>
        <p:spPr>
          <a:xfrm>
            <a:off x="1462157" y="879061"/>
            <a:ext cx="379012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Ihre Fragen?</a:t>
            </a:r>
          </a:p>
          <a:p>
            <a:endParaRPr lang="de-DE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Videoaufzeichnung?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Selbst testen?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Preis?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Firmenlizenz für mehrere Nutzer?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DSGVO konform?</a:t>
            </a:r>
          </a:p>
          <a:p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C7A21A5-2128-D6C7-FA02-1CABF7EE6F99}"/>
              </a:ext>
            </a:extLst>
          </p:cNvPr>
          <p:cNvSpPr txBox="1"/>
          <p:nvPr/>
        </p:nvSpPr>
        <p:spPr>
          <a:xfrm>
            <a:off x="6710017" y="2690191"/>
            <a:ext cx="46780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Kostenlose Testversion (14 Tage):</a:t>
            </a:r>
          </a:p>
          <a:p>
            <a:endParaRPr lang="de-DE" dirty="0"/>
          </a:p>
          <a:p>
            <a:r>
              <a:rPr lang="de-DE" dirty="0">
                <a:hlinkClick r:id="rId4"/>
              </a:rPr>
              <a:t>https://lern.link/testen</a:t>
            </a:r>
            <a:endParaRPr lang="de-DE" dirty="0"/>
          </a:p>
          <a:p>
            <a:endParaRPr lang="de-DE" dirty="0"/>
          </a:p>
          <a:p>
            <a:r>
              <a:rPr lang="de-DE" dirty="0"/>
              <a:t>Oder länger testen </a:t>
            </a:r>
            <a:br>
              <a:rPr lang="de-DE" dirty="0"/>
            </a:br>
            <a:r>
              <a:rPr lang="de-DE" dirty="0"/>
              <a:t>E-Mail an Frau Schimpf</a:t>
            </a:r>
          </a:p>
          <a:p>
            <a:r>
              <a:rPr lang="de-DE" dirty="0">
                <a:solidFill>
                  <a:schemeClr val="accent1"/>
                </a:solidFill>
              </a:rPr>
              <a:t>karen.schimpf@lernlink.de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081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2ECF47-3E0D-80E2-5169-1F85D7E5D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Zusammenfassungszoom 4">
                <a:extLst>
                  <a:ext uri="{FF2B5EF4-FFF2-40B4-BE49-F238E27FC236}">
                    <a16:creationId xmlns:a16="http://schemas.microsoft.com/office/drawing/2014/main" id="{C2C3796B-ADB1-D1E5-8187-B0852EBEACF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06517250"/>
                  </p:ext>
                </p:extLst>
              </p:nvPr>
            </p:nvGraphicFramePr>
            <p:xfrm>
              <a:off x="838200" y="1825625"/>
              <a:ext cx="10515600" cy="4351338"/>
            </p:xfrm>
            <a:graphic>
              <a:graphicData uri="http://schemas.microsoft.com/office/powerpoint/2016/summaryzoom">
                <psuz:summaryZm>
                  <psuz:summaryZmObj sectionId="{4965D488-B383-4A95-9F39-409C6E1C7872}">
                    <psuz:zmPr id="{2B9856C2-26CD-448A-BD57-4E6B9FBF2A3D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711460" y="152297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36D92B85-4E8B-452D-826B-5E56052BA8EE}">
                    <psuz:zmPr id="{8C6605E4-06BF-485A-BFE4-9B8FADF565BC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323070" y="152297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F747EB06-BD0B-4AE2-B908-8D258D7B106E}">
                    <psuz:zmPr id="{23803C9E-804B-420D-A404-3E4FC629F94A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711460" y="2240939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Zusammenfassungszoom 4">
                <a:extLst>
                  <a:ext uri="{FF2B5EF4-FFF2-40B4-BE49-F238E27FC236}">
                    <a16:creationId xmlns:a16="http://schemas.microsoft.com/office/drawing/2014/main" id="{C2C3796B-ADB1-D1E5-8187-B0852EBEACF9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838200" y="1825625"/>
                <a:ext cx="10515600" cy="4351338"/>
                <a:chOff x="838200" y="1825625"/>
                <a:chExt cx="10515600" cy="4351338"/>
              </a:xfrm>
            </p:grpSpPr>
            <p:pic>
              <p:nvPicPr>
                <p:cNvPr id="3" name="Grafik 3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549660" y="1977922"/>
                  <a:ext cx="3481070" cy="195810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4" name="Grafik 4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161270" y="1977922"/>
                  <a:ext cx="3481070" cy="195810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6" name="Grafik 6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549660" y="4066564"/>
                  <a:ext cx="3481070" cy="195810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58984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AC5A0B0-0C1E-A1EC-0EC0-73CEE86A9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6" y="8835"/>
            <a:ext cx="12209469" cy="595071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9B6FC45-5FA3-56DC-0A60-5F86E22DF8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39" y="5145530"/>
            <a:ext cx="2749088" cy="706520"/>
          </a:xfrm>
          <a:prstGeom prst="rect">
            <a:avLst/>
          </a:prstGeom>
        </p:spPr>
      </p:pic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871E555F-F0D1-65DA-239F-BD591C3E6DE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3"/>
          <a:stretch/>
        </p:blipFill>
        <p:spPr>
          <a:xfrm>
            <a:off x="4888667" y="4996098"/>
            <a:ext cx="2588278" cy="74847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A192277-F8AB-AAC5-881B-BF96FA99CE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488" y="3862560"/>
            <a:ext cx="1304101" cy="11788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B19801CD-1F01-FE29-545D-32B50D44DB78}"/>
              </a:ext>
            </a:extLst>
          </p:cNvPr>
          <p:cNvSpPr txBox="1"/>
          <p:nvPr/>
        </p:nvSpPr>
        <p:spPr>
          <a:xfrm>
            <a:off x="8304695" y="5159793"/>
            <a:ext cx="354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Calibri" panose="020F0502020204030204" pitchFamily="34" charset="0"/>
                <a:cs typeface="Calibri" panose="020F0502020204030204" pitchFamily="34" charset="0"/>
              </a:rPr>
              <a:t>lern.link-Conference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08F38A5F-D06E-4877-815E-DED8B05DB7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653" y="3868426"/>
            <a:ext cx="1304101" cy="1173028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E0AA2E1D-D8BC-D10C-6C95-21F795FF15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880" y="3679687"/>
            <a:ext cx="1505896" cy="1365346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11E09E0B-14EC-B1C2-0D60-9840DB4508D7}"/>
              </a:ext>
            </a:extLst>
          </p:cNvPr>
          <p:cNvSpPr txBox="1"/>
          <p:nvPr/>
        </p:nvSpPr>
        <p:spPr>
          <a:xfrm>
            <a:off x="1824383" y="6259448"/>
            <a:ext cx="891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Beratung </a:t>
            </a:r>
            <a:r>
              <a:rPr lang="de-DE" sz="1200" dirty="0">
                <a:sym typeface="Wingdings" panose="05000000000000000000" pitchFamily="2" charset="2"/>
              </a:rPr>
              <a:t> </a:t>
            </a:r>
            <a:r>
              <a:rPr lang="de-DE" dirty="0"/>
              <a:t>Konzeption </a:t>
            </a:r>
            <a:r>
              <a:rPr lang="de-DE" sz="1800" dirty="0">
                <a:sym typeface="Wingdings" panose="05000000000000000000" pitchFamily="2" charset="2"/>
              </a:rPr>
              <a:t> </a:t>
            </a:r>
            <a:r>
              <a:rPr lang="de-DE" dirty="0"/>
              <a:t>Technik </a:t>
            </a:r>
            <a:r>
              <a:rPr lang="de-DE" sz="1800" dirty="0">
                <a:sym typeface="Wingdings" panose="05000000000000000000" pitchFamily="2" charset="2"/>
              </a:rPr>
              <a:t> </a:t>
            </a:r>
            <a:r>
              <a:rPr lang="de-DE" dirty="0"/>
              <a:t>Training </a:t>
            </a:r>
            <a:r>
              <a:rPr lang="de-DE" sz="1800" dirty="0">
                <a:sym typeface="Wingdings" panose="05000000000000000000" pitchFamily="2" charset="2"/>
              </a:rPr>
              <a:t> </a:t>
            </a:r>
            <a:r>
              <a:rPr lang="de-DE" dirty="0"/>
              <a:t>Support </a:t>
            </a:r>
            <a:r>
              <a:rPr lang="de-DE" sz="1800" dirty="0">
                <a:sym typeface="Wingdings" panose="05000000000000000000" pitchFamily="2" charset="2"/>
              </a:rPr>
              <a:t> </a:t>
            </a:r>
            <a:r>
              <a:rPr lang="de-DE" dirty="0"/>
              <a:t>Programmierung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78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idx="4294967295"/>
          </p:nvPr>
        </p:nvSpPr>
        <p:spPr>
          <a:xfrm>
            <a:off x="1766956" y="1122363"/>
            <a:ext cx="7377043" cy="2387600"/>
          </a:xfrm>
        </p:spPr>
        <p:txBody>
          <a:bodyPr/>
          <a:lstStyle/>
          <a:p>
            <a:r>
              <a:rPr lang="de-DE" dirty="0"/>
              <a:t>Empfehlung</a:t>
            </a:r>
            <a:br>
              <a:rPr lang="de-DE" dirty="0"/>
            </a:br>
            <a:r>
              <a:rPr lang="de-DE" dirty="0"/>
              <a:t>Feedback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1731616" y="3602038"/>
            <a:ext cx="9108662" cy="1655762"/>
          </a:xfrm>
        </p:spPr>
        <p:txBody>
          <a:bodyPr/>
          <a:lstStyle/>
          <a:p>
            <a:r>
              <a:rPr lang="de-DE" dirty="0"/>
              <a:t>Eine Empfehlung, wie Sie Feedback geben können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6299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636104" y="365125"/>
            <a:ext cx="9879496" cy="1325563"/>
          </a:xfrm>
        </p:spPr>
        <p:txBody>
          <a:bodyPr/>
          <a:lstStyle/>
          <a:p>
            <a:r>
              <a:rPr lang="de-DE" dirty="0"/>
              <a:t>Feedback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1401764" y="1825625"/>
            <a:ext cx="8616880" cy="4146688"/>
          </a:xfrm>
        </p:spPr>
        <p:txBody>
          <a:bodyPr numCol="1">
            <a:normAutofit/>
          </a:bodyPr>
          <a:lstStyle/>
          <a:p>
            <a:r>
              <a:rPr lang="de-DE" dirty="0"/>
              <a:t>in Gruppen</a:t>
            </a:r>
          </a:p>
          <a:p>
            <a:endParaRPr lang="de-DE" dirty="0"/>
          </a:p>
          <a:p>
            <a:r>
              <a:rPr lang="de-DE" dirty="0"/>
              <a:t>an Einzelne</a:t>
            </a:r>
          </a:p>
          <a:p>
            <a:endParaRPr lang="de-DE" dirty="0"/>
          </a:p>
          <a:p>
            <a:r>
              <a:rPr lang="de-DE" dirty="0"/>
              <a:t>zu einem Vorschlag</a:t>
            </a:r>
          </a:p>
          <a:p>
            <a:endParaRPr lang="de-DE" dirty="0"/>
          </a:p>
          <a:p>
            <a:r>
              <a:rPr lang="de-DE" dirty="0"/>
              <a:t>am Ende einer Diskussion</a:t>
            </a:r>
          </a:p>
          <a:p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636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 idx="4294967295"/>
          </p:nvPr>
        </p:nvSpPr>
        <p:spPr>
          <a:xfrm>
            <a:off x="1528416" y="1135063"/>
            <a:ext cx="8987183" cy="1325562"/>
          </a:xfrm>
        </p:spPr>
        <p:txBody>
          <a:bodyPr/>
          <a:lstStyle/>
          <a:p>
            <a:r>
              <a:rPr lang="de-DE" dirty="0"/>
              <a:t>Ihr Ziel: Erfolgreiches Feedback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idx="4294967295"/>
          </p:nvPr>
        </p:nvSpPr>
        <p:spPr>
          <a:xfrm>
            <a:off x="1236870" y="3840118"/>
            <a:ext cx="9373703" cy="780474"/>
          </a:xfrm>
        </p:spPr>
        <p:txBody>
          <a:bodyPr numCol="3" spcCol="360000">
            <a:normAutofit lnSpcReduction="10000"/>
          </a:bodyPr>
          <a:lstStyle/>
          <a:p>
            <a:pPr algn="ctr"/>
            <a:r>
              <a:rPr lang="de-DE" sz="1800" dirty="0"/>
              <a:t>Dem Feedbackempfänger helfen</a:t>
            </a:r>
          </a:p>
          <a:p>
            <a:pPr algn="ctr"/>
            <a:r>
              <a:rPr lang="de-DE" sz="1800" dirty="0"/>
              <a:t>Etwas zum Besprechungsziel beitragen</a:t>
            </a:r>
          </a:p>
          <a:p>
            <a:pPr algn="ctr"/>
            <a:r>
              <a:rPr lang="de-DE" sz="1800" dirty="0"/>
              <a:t>Eigene Kompetenz zeigen</a:t>
            </a:r>
          </a:p>
        </p:txBody>
      </p:sp>
      <p:pic>
        <p:nvPicPr>
          <p:cNvPr id="4" name="Redner" descr="Dozent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40950" y="2594051"/>
            <a:ext cx="1102492" cy="1039223"/>
          </a:xfrm>
          <a:prstGeom prst="rect">
            <a:avLst/>
          </a:prstGeom>
        </p:spPr>
      </p:pic>
      <p:pic>
        <p:nvPicPr>
          <p:cNvPr id="5" name="Werkzeug" descr="Werkzeu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31182" y="2682701"/>
            <a:ext cx="914400" cy="861924"/>
          </a:xfrm>
          <a:prstGeom prst="rect">
            <a:avLst/>
          </a:prstGeom>
        </p:spPr>
      </p:pic>
      <p:pic>
        <p:nvPicPr>
          <p:cNvPr id="8" name="Medizin" descr="Medizi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50738" y="2682701"/>
            <a:ext cx="914400" cy="8619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340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2478156" y="365125"/>
            <a:ext cx="8037443" cy="1325563"/>
          </a:xfrm>
        </p:spPr>
        <p:txBody>
          <a:bodyPr/>
          <a:lstStyle/>
          <a:p>
            <a:r>
              <a:rPr lang="de-DE" dirty="0"/>
              <a:t>Risiko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2447235" y="1825625"/>
            <a:ext cx="9744765" cy="4351338"/>
          </a:xfrm>
        </p:spPr>
        <p:txBody>
          <a:bodyPr>
            <a:normAutofit/>
          </a:bodyPr>
          <a:lstStyle/>
          <a:p>
            <a:r>
              <a:rPr lang="de-DE" dirty="0"/>
              <a:t>Sie werden nicht gehört?</a:t>
            </a:r>
          </a:p>
          <a:p>
            <a:r>
              <a:rPr lang="de-DE" dirty="0"/>
              <a:t>Sie verärgern den Feedback Empfänger?</a:t>
            </a:r>
          </a:p>
          <a:p>
            <a:r>
              <a:rPr lang="de-DE" dirty="0"/>
              <a:t>Ihr wichtiges Anliegen fließt  nicht in die Lösung ein?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92" y="3525033"/>
            <a:ext cx="3253373" cy="27418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33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 idx="4294967295"/>
          </p:nvPr>
        </p:nvSpPr>
        <p:spPr>
          <a:xfrm>
            <a:off x="976242" y="1085850"/>
            <a:ext cx="9539357" cy="1325563"/>
          </a:xfrm>
        </p:spPr>
        <p:txBody>
          <a:bodyPr/>
          <a:lstStyle/>
          <a:p>
            <a:r>
              <a:rPr lang="de-DE" dirty="0"/>
              <a:t>Schritte für erfolgreiches Feedback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4294967295"/>
          </p:nvPr>
        </p:nvSpPr>
        <p:spPr>
          <a:xfrm>
            <a:off x="1865519" y="2597701"/>
            <a:ext cx="9482760" cy="35845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DE" dirty="0"/>
              <a:t>Genehmigung Einholen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Beobachtung als Ich-Botschaft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Wirkung auf mich selbst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Wunsch erfüllt?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Empfehlung, wie der Wunsch erfüllt werden könnte 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Angebot machen, es an zu nehmen</a:t>
            </a:r>
          </a:p>
          <a:p>
            <a:pPr marL="514350" indent="-514350">
              <a:buFont typeface="+mj-lt"/>
              <a:buAutoNum type="arabicPeriod"/>
            </a:pP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75711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SCORM_RATE_SLIDES" val="1"/>
  <p:tag name="ISPRING_ULTRA_SCORM_COURSE_ID" val="160FDB35-83FD-4317-BE86-F63A4B0C9F47"/>
  <p:tag name="ISPRING_PLAYERS_CUSTOMIZATION" val="UEsDBBQAAgAIAPGUi0q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KlemUo8EY1JAgYAADsUAAAdAAAAdW5pdmVyc2FsL2NvbW1vbl9tZXNzYWdlcy5sbmetWMtu20YU3QfIPwwIBGgBx0kKxCgKW8FIHMmsKVIhKTtxURCUNKIG4qPgw0616odkGfQTsvJOf9Iv6Rk+9IidkHKyEKAhee89cx/n3pnTNx/CgNzwJBVxdKa8On6pEB5N45mI/DNl7PSf/6qQNPOimRfEET9TolghbzpPn5wGXuTnns/x/+kTQk5DnqZYph252q6JmJ0po67bM4cjarx3dXNgul1toHT6Igl5FMR+/NMvJycfXr0++fn0RSXVRok9pLq+q4YUel6/bKHGcCxTd6GL6a7B3jlKx1h/mi7SjJN+HAh+mAZz7OiawZSOZpxT3TlMeGSxS6VzPbbWH3sXjaJjy2KG49q6pjJXs13DdAqv6MxhqtKxBSfh+i5NeURSMV2Qmah2FJGbOAjSbP0pmgmfeFHKF3iYh2QeJ9ncWyRYrXKyXH+OIh41AVHNIdUM12K2Y2k9RzMNpcOiLJ0u8gD688gnEstEZBk/It6EJ2SGH82zOCELLyMzL8Uqna/vCsvy5ShZfwLwzMuQi8TL5xJ9ihdqHAI2JxF2lBGeBF4+yY6bIV4ZuklVl45G7pDZNh0gROOw1PqFtVBk5FLMeJxuXLN1xhEJvBmebHZUuHUZI12QeNAlTJvQ6JZHM7lxYf+VoHzIKPD+Jgue5FHGk2a4Fr3SjIHrmKZuu8xQ6ydIDo6NAweZcJhoEZx9VRa1maV0LA+oEz8PQ/EIBW5RbDQIeEqC9WcE+lAc59rgXMfPkWB0niOWaSbm2WFaRgyZZreRQ50wC0Vm21emhdoY8EkVQ5l7Iy9Nb5H5hIuiCmRE91MC8QfxJYhxY+w0o2eiMHvOjjl114hIsyp7l3GS8GUjeJ2Ojd6523UM/O0yXe65wNJSELX5UNoTL0jLPEear/Ii0Y82jCF9s5e8UZ6tWmy/suJ2zXcgJHAp04xDZMwLpWNeHCLxntlK53faJGLQS21AJTtJrqzJqibKhScTIsoTcp376GYy4iAqLjJJAmhl0jv4ouTP48OM2eztGBmoUf3brCxK7pP2fJmgeGRxAcPzOIDuiowajaOL9Jgqy+TtWLt2+1TTmeqibsCCrlN0uCLz13fJXG66yMUt8x+hJjalQd7mYgWaRc5KEn5WNRtDZe+ewUFpLmu/3tChyPYa1n2AtZsK73xhuvLFETDcoIvIz7c7eAwOWazfAiGdUflCRiORNFxz8D23fBcku8cMamnmAYFLuazNI3LLRVCGDq9VgTHNJ+j1D7uwFEcM5USH74sSeAzOb4TxGgXVrwDKdrjLLjsYvwZxwr1kghp8PK6HwvrdoNDrW3Q8ILLLvtPVQIQ08guOWaHBqDHClR2igmHEAnuw50NPBO3FNKMP0xoIJAmLTvZoAIZZKbtAk+TkR6i8hFOhsBYse1F78SvWtTUH/eyKT1KZJE2iRa2XoWwu86q0dwmmnBXLlEB7uJHDZyva25mM9zqXozk68BvejfDLOUPOBvAv+s10gQEkah4OoHs8ZLVbypazt7vh+jPqvE7ve5ONzHLZdFZ5gHLI7je7evB58z1Iyo3uW94SV5PmTUU/ELzLWJ4mQnJZR6PYTYm8nM+rcp7zJBM+Shdja3PIbEYtjE49avTkwEUnk4S3GXMrOVSLdIfu2PXIVpbN+mMxVEQYdsMQ3AO4Pp/nbQb5SnN5UFRZn0J7ncCyC//3z78tVXyBrJBOMHBEAv777SAlcrYEzbKNsj+MOBMI6Z9Nahza3ZfEQrtmRhu56oxdS+pCntU3YW/0pKMhTb92Wt092u0cVpFec6RXdV7FB12eJR4KSzaQ+wdWEZJhHGJJigPfpIjwcTMwlEkVYeo4tHc+RCVhurXwXZwn0zZ726oYUusCPFmclcADXrIU8gDqp7c8Wa547vNDtBXBQpjK+B4iubkSOTxQWyU/rqdJfzjayKWqWlweoTYDMV1WgV/AR/IMKI+CO9dJWK7y+frOb6+/d04NEP3XTches2OiOHHU806jEYuxzeWRvNkoLgd0eTXRggiKzlvzKLiqXO8w1UO9eLNKi2u+0xc7t37/A1BLAwQUAAIACACpXplKIj6QboMEAADpEQAAJwAAAHVuaXZlcnNhbC9mbGFzaF9wdWJsaXNoaW5nX3NldHRpbmdzLnhtbNVY3U7bSBS+z1OMvOodxdClW4qSIASJSAmBErfqdrVCY/vEnmU8Y82MoeRqH6SXaB+hV73Lm+yT7BmPEwgJXQOiaiNZjsfnfOecb86P7eb2p4yTc1CaSdHy1lfXPAIikjETSct7F3Sfb3pEGypiyqWAliekR7bbjWZehJzpdAjGoKgmCCP0Vm5aXmpMvuX7FxcXq0znyt6VvDCIr1cjmfm5Ag3CgPJzTi/xZC5z0F6FUAMAj0yKSq3daBDSdEiHMi44EBaj54LZoCjvcqpTz3diIY3OEiULEe9KLhVRSdjyfumWv6mMg9pjGQjLiW7jol02WzSOmfWC8iEbA0mBJSm6u7624ZELFpu05b3YsDAo7i/ClOAudmphdiWSIEyFn4GhMTXUXTqDBj4ZPV1wS/GloBmLArxDLAEtby84HfZ7e53TwVHQGZ7uB4d958M9lILOh+AeSkEv6HfuI18Xfv/3485Jvzc4OA2OjvpB7/haCxmdI6TpzzPWRGZloSKYEdY0aZGFgjKOSXqLRg0G05xTlUAguwx3cUS5Bo/8lUPytqCcmUu7s1gNZwD5js4hMid221qeUQV413AOEB3DvZzlxMvXs5R4tTkXuu+sX4e11MsmNYZGKSYPrpWuNf2bS1OxkRRzodlrEkoezwKCLIR4QDO4URPDMya6KLnukRFuAsdQj3IQZEgF1iEzGH40A9BFqA0zZf11K+kdxSgniIeNAsjhcIGOKKVKz7E+Y94mf9T+YyANFpH40xHiFu8SrmTriB5OvkSpsbEwIDEex2pyNSs5co5HDIqMsU+YsSFUJFiQKQjU6EqO8oijUH+7jjFrI5t81YhPYqrJ24KNSQggYhAr+OccW0zlh4YKf1zYbotNCZVWH2wE1EjyRAGL0qlB8swVW2+w1/nw7Ib1kVRmRFP1AHvO5XlgzBFL2MrjLMSTr2qEFjCFUnMDYAVjdJxhqNNYNW5UMVoIUBcROjJ1tpbp9+hxDBl5P92CMhtcmCEzBsgeZrZMyAiUYYk2wHlN6I+FBVIG035ciGTGYRkMnitgm4HLaMVwjOX1u5iiKgRmHrVd1rbdrgtg/LbhOy07dRsqLVM2peEDslLbrLe1XZqwRc25NpMrEbNkmp6kyG5kla26s8kXIerxa42VrhGBTH8sEmwTFiIErDijF7vG42NgLhMtcgJhiXwCDE3YOodpVLXMrK2/+HXj5W+vNl9vrfr//v3P828qVXP4mFN0oRrEu3cO+npat8b9/yh9Y+gv6GLWZzgHIV4wuvxBphq4i+Oo6dtRuXxylgP+Rx2cQ9v08LElFAwTaatOQhwAE0Amn8v0FehTlmHXQLcTGBW2DuuA9Ab7O/2gVnd6dzL5vHtQa7BPrqIU+56rgjoab3Zq4XZ6gzpyR7W8nH+EuG5+tTyh5yxxigzHGPKPrSNKEVGcmZ+imu8qrMc3gu9SzI9+DHbd4AmLGTf1yRLhp+iXT8nwj8Sau5q9v869sDb9pZ8G7J2MCZYhl5zFMPue0H65sYavwEtvNRqINv95pt34D1BLAwQUAAIACACpXplKJhknu88CAAB7CgAAIQAAAHVuaXZlcnNhbC9mbGFzaF9za2luX3NldHRpbmdzLnhtbJVWUU/jMAx+v18x9d6pGBzipG7SVpiExB0IEO9Z67XR0qRK3HH795c0yZpu6zaIkIj9fbbjfHFJ1Jry6Y/RKMkaKYHjB1Q1IwgjTiqYRG9AclUDWYOMYosTTMh3QKS8UMbibSOaT6Jlgyj4VSY46mBXXMiKsGj68yYdz69/JXGLPMcSG53tQs6KZNClWSxm43F6CcXlWCzSE4RMVDXh22dRiKslydaFFA3PW5r5GaKV2xoko3ytkbOFWUNIRhU+IVR7NT0+zG4vo9QSlAJT0u2DWWdZjCyB+Uzf4nSpTp9+j7ahimJLm9//Tu+vh2g1KeA7TdYXo6P3CDd3Zp0mIPzD87EZ2YLsB7+9M2uQIeqm/lb5UhSmoX3O+NqssxwmSK6f31mt7AjmQCZRy7ifDSvetedAGO7P8N0n5rlKwV5NX/cGgrn0JYMpygaS2O+sT5Xi66VB/T68P7R0mFdd8ytpVIjqbB3uDb4ozwOQM3SIT8GaClJbbgDs2zt8ms7bSTFdEaYcdmcLCpSwccagws7YIf/qrh4gA2OHfGc0hxfOtgfwfY/l+BueE3eXp5uvvcCJ3vp++Z33mkzP5t2qILUzeEwlcpgqU84HrcDcWhK3NltSfFBTwsmGFgSp4H8MbrltD6OSeM/hhHZcVglSZHBMbW2NekaH99Xuz4vRfhK6s9n9CPUEn0QEkWRlpT9JKho53iRqk9iP4SHFDEmNB/nEV+JSUkWk/r5+CMEuzsMFQgg2ZxvCCvu0hkIncdCEJD7e5cQFOdZ+3lRLkI/61ih42fRtFlfSomT6Fz8pfEHeJww4LRNLHY4TulNlYHASACKz0mvWbqynahhSBhvwLz8wtAceOlmitEaH5DbDZ1hhKDhnuUiRblB0SglxfccRwqeu6zjDevqqd7i+7JEsVXu03sP3MzgI3RvLfpoZ7YUga3Bi6oXW/sMmaqP5p/M/UEsDBBQAAgAIAKlemUoOpqVMbAQAAHoRAAAmAAAAdW5pdmVyc2FsL2h0bWxfcHVibGlzaGluZ19zZXR0aW5ncy54bWzVWFFP20gQfudXrHzqG8XQo1eKEhCCRKSEQIlb9Xo6obU9sfdYr63dMZQ83Q/pI7qf0Ke+5Z/cL7lZbxIICZwLarlDshJvdr6Z+fabGZvG9qdMsnPQRuSq6a2trHoMVJTHQiVN713Qfr7hMYNcxVzmCpqeyj22vbXUKMpQCpP2AZG2GkYwymwW2PRSxGLT9y8uLlaEKbT9NZclEr5ZifLMLzQYUAjaLyS/pA+8LMB4Y4QaAHRluRqbbS0tMdZwSId5XEpgIqbIlbBJcbmPmfR8tyvk0Vmi81LFu7nMNdNJ2PR+ald/kz0OaU9koCwlZosW7TJu8jgWNggu+2IILAWRpBTt2uq6xy5EjGnTe7FuYWi7Pw9TgbvUuYXZzYkDhWP8DJDHHLm7dQ4RPqGZLLil+FLxTEQB/cJs/k1vLzjtdzt7rdPeUdDqn+4Hh10XwzcYBa0PwTcYBZ2g2/qW/XXh9389bp10O72D0+DoqBt0jq+tiNEZQhr+LGMNYjYvdQRTwhqYllmouJCk0Vs0GkBSueQ6gSBvCzrFAZcGPPZHAcnbkkuBl/ZkqRjOAIodU0CEJ/bYmh7qErxrOAdIgdFZTjXx8vVUEq82ZlL3nffrtBZG2eCIPEpJPLRWhdbwby5Ntg1yNZOavWdhLuNpQpCFEPd4RgQft5XHBsS6pNyOClCszxXVnUDKN5pamDI0KLCqt/Z4944WXDKqKWoMwA77c/lHKddmhuYp1Vbt0dZvvRypatTvjgG3eNfm8d46Ww9HX6IUbS4CWEzXsR5dTWuMndMVg2ZD6gs4RMZVQhWYgiKLdi5pP+Fost+u48z6yEZfDeGzmBv2thRDFgKoGNQyfTmnnjKOw8AYf1ja7iq5NVp5sBPQg1wmGkSUThyyZ666Or291odnN7wPco0DnuoH+HMhzwKTRixhy4/zEI++6gF5IAmleANgmXJ0nFGqk1wNHVQ5mEvQlBEFMgm2luv3FHEMGXs/OYJKDS7NUCAC2yNl5wkbgEaRGAQpa0J/LC2QRpL9sFTJlMMqGfocA1sFLqKV0kHL6w9xxXUIAh91XNa3Pa4LEPK24zs9O3ObKq8km/LwAao0VvW2tisXtqilNDi6UrFIJvJkZXZDVbbqzkZflKrHr3VWhcYUMf2xTKhNWIgQqOLQzHeNx+cgnBItcgJhhXwCglzYOodJVrXcrK69+Hn95S+vNl5vrvh///nX83uNxoP3WHIKYTx5d++c7PWsbs33fzG6Z8rP2ZLqMxp8EM85XfzkMp6w8+Oo4dvZuHhUVhP91qQMn25U9m2boyeTUAmSzmYdCRyAUMBGnyvBKoopy6hPUNgJDEpbeXVAOr39nW5Qqx+9Oxl93j2oNcpHV1FKnc7pvo7Fm51auK1Or86+o1pRzj40XLe7WpHwc5E4Q0GDi/inZhGlhKjO8H9Rv3eV0uNL/4eU78InXXFv/bqK/47lS8f43Y7+6Xri05H6XyLK3U3fQ2dePBv+wlf8JVqf/X/J1tI/UEsDBBQAAgAIAKlemUq1IUsTigEAAAcGAAAfAAAAdW5pdmVyc2FsL2h0bWxfc2tpbl9zZXR0aW5ncy5qc42UQW+CMBTH7/sUhF0XE9EZtxviSJZ4WLLdlh0KViSWtmkLkxm/+yiKtuUR5V3oPz/+fe+V18OD1zx+6nuv3qF9b9cf9rrVsNaUKPGTrZMBvdC6L0m+xl95gUlOse8gVffpRT5eCcjYp61pUn9qW2n4+QygOaAJQJOAVgHaL6DttbZBRJrin1XYuahTQUaXk1IpRkcpowpTNaJMFKhl/MdJFCzGz2Z9DswqLG6gG5RiyzSOwyCIhsirYxxHDpeygiNar1jGRglKd5lgJV13tH5MeltzLJrz3p2AMNZhAiSX6l3hor/x2zKcDpNcYCnxed/pUgcIE5RgYvjeRC3jfkEOXeUyVx29mL9E87FJc5ThO7rUNLTxcrnJTEefU3ivBp0IqrHoWU1nOiyQ8ZLfk5pgme5IDw3GOkCUMLTOaTZ0kBdOJ6ttO3Ae2r/atdDzqVkjxJwR2gITWQzdG3dMvQIHVzq7rqCZJ5BIIZFBIofE6iJa+Sj3ItHr72Y3pppL0fu5lZV97x4fjv9QSwMEFAACAAgAql6ZSkQMKJlIFgAACCwAABcAAAB1bml2ZXJzYWwvdW5pdmVyc2FsLnBuZ+1ae1zS19+ntc11ma51sWXqWm7+ZqVZqYkI62qUSjezvLEyc6ZIqYiiQFvb7KZkNUlNqFV4QSBNJS9ArZIVpTVuKQo1L4jfkJBbgsADtj2//Z7nv+ffxz/4fl/nvA/nnM/tfT6f7+uc3hkd8fHsJbNBINDH8G2bd4NA78NBoJnFH33o6MGFQQ86XjOyd0dsBDG7lqocjfdTN0RtAIEaSHMmD37gaM86tu1ANgjket/5m8FH1xwGgVZUwTdv2JuXpO7vPjs4gVdorb4LGkrd87+8vWG3z5a4/HtX38//+Iw25dBHiw5ueLysTHnr3rcSny9CD//o+f3DpRsXrF6+ceNHK5cVLV2kCLm37P2ywQubvqoevNX644nb9m+GDJm6JPxwu4bJrGNmYrohH3rlxOKJEmW8OEaRGmPqaIq3hePNOaaR59f77xe5BXRoOz0cGwV1F2d6iWF1J+vt0BIfkjfMy90pY15SjJuK6F46yDHJPVLfd/bIY9xbT/l4E96+Wj/T0b579lfz7zsMYeuFmx2tE+5bDKVkL0je6uipwbv2euenVTjnf/PrPLjzvdFnhuP5UakT/rzrU7gcBzDOwo41crjM9i7vnxkpikLd0+NLnDOHVn15ofDNPRd3O/VN8HeQ/PHB33D9UDdvaOHw+ACfFGCbQzGAnYtWHpNsGx9r10CzrQ2lgyph9YDBuVSIOqN0sAor78Hrn0e483BCKXo5HO93YxilcYizVifhUfZJxdIk7nuRCPrl3XZJSkGvRcOza1lvRb57/OQZ7IIq5Iz3HDNREKlnfRb6+G2tp354YDn8p9Nn/hWEsMdFr4o9flOJvB+B0AzFLtxo3rOiuT8OXUSKQ/LJFfvsEoyoMf2KU9x/pRb7WPERp4MuiBTuPTZw9AfFZxbhW20MYfW23YJ6ov3G9QgUz4AzWwzom6LxZjl3ruNfO7u84Ob5yw2YYh/AxCg7cHKLNb7aIcLDEjVLL4IYVL+Y2+rS0lenyVDOTV66HXFhN3VJLSBZndXjC5d82/DxEk6JwJ9s9oEzUjnM0z5OpV7L9LlwyZwTYY2LjCg26/lG3izm3V3aGwFSHsa8ZMtRrorIU/FONvpLN3/qGP9yZ8giuN8ZEc9w0XvhulFpylGbbWE5aoEKsGQFIAUxh2uBuIBY6s4D1QZF6JSFT2xymG0pfePD4LpLs7/CWL+2b0FvKY/LtRZ86TRKkbl1auIT7Vv/6Qnv+j753y7yT+DPm2iiRRY25WdV25wyf/LFLMfzm1NO0UDLLjifP04D08A0MA1MA9PANDANTAPTwDQwDUwD08A0MA1MA9PANPD/FHiwA92h7XR1ftnc4vt/nQNeOvgUbRsfeyRDyvBvrrNeQycfkbHtRAP5gOiy6IVosXh/VHLe/LH7xyfyiz8GgTo+kmT/oDK8PUvrvNZhKSAO1ehIFewy1VA1RqfbxR/4qtuXVOLjRlB7tJMIYM1K6t7kmOTg4qHQfv5AVnzyTBAo4Ac2YcBD/kB+vQt29BytIV4M6crXcNtY3lkQEibHJ1/jgvTEnheIL0cl50ebDHf6Ol+AyPEKFJh/tm4PbNURGOglbvQpPxuCDdfI7RGxVKIIImzsC8dQYSYPTUTEp1vUeUFHhPspQny4Pzsw+O5rGuz7fQB0EC4ggO4a9p4imvd/Hipa9zM97bMxZpuGqntac335o6Y9CaglguyKlnxkJFsJ9oLk3SqwW01YNMcgWY8flxdoEleyk0xdYZqEeuVJN+idN2+1A6m07CQ3b+hkXgcA4CBe4Ti99nieqR+LRXMnhtcKvNYorgEvKsY8ml9f9EVAkxQ4RU1+ejllHzs90fhs4qhHM7VZARiUOR7Ub8IGhYeMM0HMamjD+nDN6srOY0Gr7vfvI32v2k/Z6NP6pVOgpqeWQ23h1XXzn1YjqGPQyTf3dyCi2X400RoZADxgb4RX1UvaRhWBr34aEAXStcwGZgPrxE5pbOTIwAG/q5GvvlUUFjGTgUbL1lXxwIhBDGkurthnSZxxk8mS7ZH1+xPFhc3MOCKDPXyAHFZdOSnaTEdFypJ63EDrE61RP6tCiwRRA3cqyl5l0qX7lWaLzxePVpV3jl+hoeTuQnVoTFWGRIrXvESL2w1FhdsHL2OyroAzF34gAaDmkeskWFSDFzUoYW/kyKlbaC5eaGx9zd0lYN6rH67NTyem86T5QK7B2vjn9v4iZgWLK4FgZJlrLkSS+JWrUQVBq7Ln01AsWkrmb00o0Pot1jPf8zZldaStjBWu6cMb0kOEWkjZtqwdtAZIdVql6WFOARO4fPW574CwKYYj5FEWZ0P3zB1JXu8pMMcigbychJ4QBTfNkpCreOHfPpaKT6xmsBkbt39wnj4sw/aHRv2PVbkTNxHFtkETDNZFPJUmAx2bTfxWv064n0lLueM9ykNRSlSBmy/Er3F4epSsI4Amy04UwrU35D0aJPCiGvr1LeuNmcq1D08EgTNIQ8G7L+F1nm0lYq6lM7cHAwMAMKoNVdQVkoiNFg4cB2CT95G9VitPO6edTbQGUJZ++LfkanHTk9aZ8PKWj0F8nL6fRepei31EnDgp9U/aVKgfPNsOm+xa0U7UYZGeynaUMM+5PZh8okvKH8D9q3SwLNIRUsJgREP4Z+tzejEOP2+jXfzzkXmFK7kWa2f7Nl2RLpgpGbkVXibbtsv4FDsC3mcZ85ClSK31LKBJ1eIJVuRM6cYII0ySc4mWWCRhONDezbOfHeiILW/hVJS1Pk6xNGpShVNbxVlYaz+kO9V1rtLm3dN1U56h2rYb3XbKp+9nXEaCkrigQ7xtd0Ab/SvJyRv+dg3R/NNZQUoYOjFWxyKzdYZxA4bD1U9aHOJrrJV6KPXouwg9o55175qQmdwWLg2qWoA2eOuu0JrN6zZYrac3ETyLhDHnXhB2K8/z4I29IY4I/C62PyTaWumjfjZBSCq9QZBbnyIn9HySwUww+8A5z2rTMFYutVTY4vAlcq1axE0wrv1O0U1Lk9HTyr1OGgGkfU43JKTqUG8waOmAyD6GDbf3xlWju6+VhJJWBCGjZNDUpBabBEggyzLbE5op9MjkNocqtmuUxmDT/npLHDlssVja1ic0qqTLhU2VEnZyegWWPky3MqXH8K1cFsIdpQwnA5P4C/HFPtbfWlxuy0uBmRy8luN6COkPQDiTxipOW7JxMmalNC0lLlZlrVyKc7nzZF2Zch1Kt0Amw480AZczuzGen8LND3Ir9oHPi3C9uENP8mPWjWgZ+59Rm2oAv/05NaP2hTQu6/IuvqpuwhhVmYBR1KjSRSoLHI+UYs/XWuPtTLg6PRErLlQrF8Il1J8s0NBdMKSUOsuwmY0/uNNhiRYdkkZwjb0xomYIzeNGs9hp6kg0PTOeiLTc4u4MkzgDdK/16U+qiaFPgAmpBIy3TPI0EKbYd2fY+6JCTD8OyvZnM3lltcoeQyg3Z/OLzHbKyXQ5APFGDDgV99hsTvPYPNpmCDapGROjQE4XWGVACF13WW6NyQLNuRlRukyUxg3PJYyooeJaInWwa/MFXEgW5yLr5AvyDqS/8GT95EUN3jgwBADGe2sZ9Bwr3eVwFMsFl+gvzd+Q8I4lqkcayju/U7zTnHjWWMyG69GXLD9idvuq4i3RV1op4EULXY9eAYAlc/2+ieRfZSJhpcd7CmOjZG2j3F1+x/RmsOhSryaOiIjXFGFa7//OnYhjYBNNrY4ImS2xLubVjbFgbvtk1EcO1wI64oVmWS7XABzuNR6No0mk84ielTjCnVr3I6Bj5UW8CfPbvqwa8IYxXWUjJUSsF3Sx/MNIdOlsAx6huSivQCeiKyUKahIjBTAnIalPWDKmUm7DvFQVl2+KSm6f8rdURRmXyz/EeVo96tAX8w/lHfxckph9vSQfr6Dls3E9auurYFHyEXCnpe/0tj+kLOwV9eeSoT/IOwJ4nPsxxQDphFTPPI+Kk45+5frnX94VHixcrK7M9RSqZ2TK9Xn1vgZcIfq+YZ+1RGvWXSWMSbr/VPWfdgSLepKO8YgPx5vBU1TQQ3jckHRejFpVzV1f6WCsovVK+5E93TrrFUm3glyFTMz1kuoMwA9QYtvrwqPtCSi2vxSaYGxL7s/lRfdAYd7pS2QOEok5ClvxUoRSWRlAwUqJLOF43cAzMCoxFrHCM9E83vbaXMHgs8U2UUOt7pWcJbGwmfQE41c9xtwMFDuRfc1EJ6st941ZoTmwkhhSuWqxJtv3C3gswzAjjizdQBfgE4HvE9z2wr4BSmJdbnJZYREIpLQ5iV3h2ouJekeXz5PXFj/npkkD+71eDjtsSyiUdj9Lw9F9mQblPaPy9dEpgzJkL0ZVQumjKea78efvUdyCD0DkckpsdIwSbOho5V7rU6bK5r+iYAu8pFS/EYHV/KpRV6s2S7PZGG4Muh1ZkGBYMvSJ8IWDtZmNJal4tXRr+CLgsgRVI7hJBqSLwrdaH1WY4wb2CkfNSViEY+9zAQu4milojuT/EoddJdRJoOLWLDTdeLCfDO2icz3xT3ZoshGANU7aHs17PR5oOX7mLwUkMsO24xUPa1xqyQwBudagL7S+VKH0VQfx2NtkQBAvO5nr+i7l2KN/EZnchHYeFy538oUDDd4KoFsMj2L5KmyhXE3q1KkUCWAQOLMes2bqzKwxhA77CVtmvPxEqHv8tXkzF/FrPIyFRrok5Hqx63RMArTDaXGboIU9imKrodRD7yyNgwEWqAsD0aHfn4FOLo7xLHL1DG+xniapLgZh8D2dp5OwxFNXjSmW3sMFc3eg6aZshXYExTC/NaL2z9zHajc2k9UTbDKph7Qnkp9HDZsPH41+dvK2Z9NuBykkkZEuLOkuQRn3ek7iCmHbPqGRlf7XeeJVmXbOGNVeojKCQtA4iHHA8gybBj6msZRPJQFCXP9FChRf5ciFogRLf/2zMNykn1PWwumjoWbeXeZImdPs9Kd10RQgn56BeBAQFsp5DWEyNfMHDbHf+odRe5n2RjUDJzMUyhQm3xXRQcXqo3HDfhy0Ac/5sEaTfs4iXIP3ADqaunel44iK5HgFOUlzNIzBb5UmytTf7JFcFVmksq/DFZIcCC5e6AunDTRmssgMQIIxDJkJjRrC8Rrck78lzlJ8j+N6TYnszyl0SwpAYpviWsQYTKpqiIZhtLiol/5v+oMiraOxWBbXPDr2S2xS/tbEWCEt5QSiwotkXXubUBItZJtP51k/aw+aUoeEGhovm5CwLk6dkHS9bsuBTXA8QyCbEDi5/8GAwtbrILNzhDHKxk3E327A+hUOJ6AqJbpbs1cFcSgms3CO49hUcCkjCKvJ44UV0qbBbOYF1+YXcJoZqouLiio6cx1+9Iu8m9uH9jEY8F1xCrIX3UsA9R1TWaDwP8gFk7h+xg8x3re9AMzSAu4SftvY+YaOjPib6PtLHpsJ+/j1ZAa+Jk0m4L/mN4wGrvUcwI/t9TmgPODC0GPwrfpx/NW2Q5neb2QuGBZdopBgo9j/VExaUbTTGyL9TuydOyFxR8o5lv5ujU2vllK0fJ5hdAyg2vUPIYdmJaBwEMnFeFhnte+9mCJVIyEOne6kgyN/wHQyMCMAzXKkB06vOeR5G3eBJbAehj2FoTxAroZ7JO4aKG/pIbx/YvdP26tWiE8XIFi66xW87gbJ+eeASjobqOwPR1BPiseDkAF7uksB1g+RuphIVTY7LjVKQdnEpF5YL1nHnLIAwTgEfqWRzrxpbGdqBEFHMJU4ChcfLndkuoUjKQUeeHkvwDwOGIw4XJwGyWKXbIigtzHLvg5nsJ+3yCpoYlStyvMU+IJBzyVmBHjf9ubX8B/nFLKylF88Mt99vWEFPtHpTXhG2EE80uVIVbX+KvYjFYYhQaHcekP/Tis9yZuqE/k5BS1JRKuhXxDAK5y3MZd4achfmwqb/PMhJAi9ai1jzttsB4noz/6yG4aszh+ddYcqAgDuOGyKOcrNE32yKprG0rPuHZMEXaqn5Vc7wuyafHI4QAM1q3ypSNfnyuSLUN/4ZCL9m0aolKU8iE+kXjJ5+C4MlUgX3JTItNfFQzbRvTpTaoHrARzHgLvBCuv8W1VMKYPlhquXAEch4NUGNV37osR+rfRGNdtwx5AbtypeSLM8AEtQ7QyGOv0aeCu+vqAHypMnQY/AXGNIpbj6SL7Jj70EnnT4L37M0Fx+5y0ZeONtaj/HyojtXL3GUdOUpyXepVZ6kVIsgwmIW4YfX5i37Gwf/eDx1AkBtW4GR9Gt5cyAqbyTX9NwgD/UiJ9K7fPeVjpS+0Dl7u5mzA9xTEsmgZXqEdGC466JglWnRTqGK/cm72LrGhs4XW9NWSlhDElQFGD9ulmN6W1g3qZkj/HDFBPmvAy3ZRf6LqSt7E7rHcYH9lPEZN7k0Fnk9fJDv0Nhb8OIKJPCriNh2+0WVmuqTc2b5JzlBd4fSipQN2u1WedU2hej8BxcbGrMspuUB7Sh2Kmdhhx0+vfwTtkt0TvLNFA68FYeYvzXis5sR81q1crdmKZq9/8oh27Xzf/N7OFD/WiZ3YZ1LGgk2RPwvHKbN/GNeQw5OWgZgK/HKoJnv4ELB4YWO4qgmA940DXt1pqMRCYSCdFXFU9RzV812SnBe/DyYapDVdV55rdmu+zp2e+WCMRNc02brOjgaltF1Hx45qN36QvXwW6jQqpNP0a0nrxyjjFvUGFlICj7pRgBxK504zZa+hUTAPUKqeDgmfcg6biOpck4iPzHfy4330nzX3tN9oZE2yw+AY3vik43tLUzpDMZN/e/6yrNWZWxHmqoRYTPh/nP9RW7B+vw9gIeuJtfFbJlBiUoPKnkuEdA3VEPhx4dpX50LLHgIK7rVZZwvbNOs3jhTXrepsZP/2Pr233yA6N2nUiNIpGTRZr0aNKjbPAgdqPaBZTQjYIUhSNogQlRgmPsKl2Q5HnpYLA8rUDe1xlWZDLcWbomeIAlEyk+76HsR9v8TyPZrQrav+7epvEFgZnm5W3NY72dTepfrKATgOVlBPIzKjFvn/XpmbTJfUHdTSuxe/pN1QN5ddeXn96e3yHLU77hepE3ddJsKxRaN7atmme6fXHUTFjLsR0DYBatiRKqHbZd/hXUXeEVwK9TyDpOu8c0dyUTfEXOry59Oa+JSUuzbK+umGx3TodcKynx8SrktzKwrpqB46E5GVz9zQA11/CQDJu3gTl+XzFBb7ebbd4lvi/7UI660JZz7r3JJ0qoqVWrfQ/Uccfv97DY9r5rSu+ufE0ReGuI9ivR89IbfaIwVHeljKB8A/UkJ/OH11InnoyRiIA48OfIo/K4I3HuIBCEdYX+tCTcvroEK2vg6xb7bvn0Dgpp6ZX624IfeYe/fRh4pglmeeUeMPwugEEg0Op58DshfjiRwndijDX52xhCQVDP/34QQbCQ/QmrqofnbXMMWl+27TeO7qeAwoOmxytYCZPSuw5+pUUJnBcVY97d/MtT3TvpMvD+v++WhuPW/ftuqcp52fPfF09zJ0xvtQPHnTdXTygTMaVm7Dz4qOKiL6LzM+eVQkqseJNZwS+9YePYbZb2IjfvkjnOfkhAHXGvy0QPr3/MPnPLJTZnlFTe7/zSB98SvZm58dsf/gtQSwMEFAACAAgAql6ZSqb1+qJNAAAAawAAABsAAAB1bml2ZXJzYWwvdW5pdmVyc2FsLnBuZy54bWyzsa/IzVEoSy0qzszPs1Uy1DNQsrfj5bIpKEoty0wtV6gAigEFIUBJodJWycQIwS3PTCnJAKowMDdGCGakZqZnlNgqWRiYwgX1gWYCAFBLAQIAABQAAgAIAPGUi0qpAcR2+wIAALAIAAAUAAAAAAAAAAEAAAAAAAAAAAB1bml2ZXJzYWwvcGxheWVyLnhtbFBLAQIAABQAAgAIAKlemUo8EY1JAgYAADsUAAAdAAAAAAAAAAEAAAAAAC0DAAB1bml2ZXJzYWwvY29tbW9uX21lc3NhZ2VzLmxuZ1BLAQIAABQAAgAIAKlemUoiPpBugwQAAOkRAAAnAAAAAAAAAAEAAAAAAGoJAAB1bml2ZXJzYWwvZmxhc2hfcHVibGlzaGluZ19zZXR0aW5ncy54bWxQSwECAAAUAAIACACpXplKJhknu88CAAB7CgAAIQAAAAAAAAABAAAAAAAyDgAAdW5pdmVyc2FsL2ZsYXNoX3NraW5fc2V0dGluZ3MueG1sUEsBAgAAFAACAAgAqV6ZSg6mpUxsBAAAehEAACYAAAAAAAAAAQAAAAAAQBEAAHVuaXZlcnNhbC9odG1sX3B1Ymxpc2hpbmdfc2V0dGluZ3MueG1sUEsBAgAAFAACAAgAqV6ZSrUhSxOKAQAABwYAAB8AAAAAAAAAAQAAAAAA8BUAAHVuaXZlcnNhbC9odG1sX3NraW5fc2V0dGluZ3MuanNQSwECAAAUAAIACACqXplKRAwomUgWAAAILAAAFwAAAAAAAAAAAAAAAAC3FwAAdW5pdmVyc2FsL3VuaXZlcnNhbC5wbmdQSwECAAAUAAIACACqXplKpvX6ok0AAABrAAAAGwAAAAAAAAABAAAAAAA0LgAAdW5pdmVyc2FsL3VuaXZlcnNhbC5wbmcueG1sUEsFBgAAAAAIAAgAYAIAALouAAAAAA=="/>
  <p:tag name="ISPRING_DEFAULT_PRESENTE_ID" val="{6762B4CF-1A97-4494-AB15-8832C338961E}"/>
  <p:tag name="ISPRING_PROJECT_VERSION" val="9.3"/>
  <p:tag name="ISPRING_LMS_API_VERSION" val="SCORM 1.2"/>
  <p:tag name="ISPRING_CMI5_LAUNCH_METHOD" val="any window"/>
  <p:tag name="ISPRING_SCORM_SLIDES_WEIGHT" val="1.000000"/>
  <p:tag name="ISPRING_CURRENT_PLAYER_ID" val="universal"/>
  <p:tag name="ISPRING_FIRST_PUBLISH" val="1"/>
  <p:tag name="ISPRING_ULTRA_SCORM_SLIDE_COUNT" val="1"/>
  <p:tag name="ISPRING_PRESENTER_PHOTO_0" val="png|iVBORw0KGgoAAAANSUhEUgAAAZAAAADhCAYAAADmtuMcAAAAAXNSR0IArs4c6QAAAARnQU1BAACx&#10;jwv8YQUAAAAJcEhZcwAAEnQAABJ0Ad5mH3gAAP+lSURBVHheXP1Vm2XJlaaL5sXZF2fv6u6CLqmk&#10;UpVKUkkqpaRUKhmCyZk53IMjmaQEJSg5MsiZmWk5MzOFuwejh4dzYKJ693Oe8wO+8w5bHqra52I8&#10;NsEmrLnWGq99Y5jZfOCTpA90JPETnTh5VClJx5WedERpiUeUmvK5UjI/UUbm58pJOqb05BNKTjup&#10;5IwkHc84oWN5x3U87zMdy/pUx9KP6Yv0k/o09ag+TWRb4uc6dvITHU38SJ+nfqgvkj7W0ZSPdST9&#10;Y+p9rJNpn+rzlGP6JD2JbSf1RepxHUk7qiMZnCcjWUfTk3WCayRlHFcK21Ipk9ITlWiWcVKJWUlK&#10;zklWalay0sxyUrBUZeSmYZlsy1J6dq7ScwuVmp+rtMIMpRZRpyhVWcXpWKaySvKVXVKkrNJC5ZQV&#10;KhfLKS9UVk0pVqaCmkoV19aooK5KBZ4qt1xSX6fipnrMo/IWj6qbalXaUqPC1hqVdbCtvU7lrY2q&#10;amtSVXuzqjpaVd3RqNr2etV1UnY1qbK7WTW97Wro7lJjT5ua+prV1N+qxr42NfZ2q7G/W81mfX1q&#10;GRhQ00A/NqD24SG1DfZjvWod7FED6w3Dg+zrUstwnwYunNXwjSs60d6rXx/6RH+z7bC+tzFKP3km&#10;TL98aId+9W8PKnz7ZhVkfKrx2Rb1T7epY7iN83aqfQQb61bnWK+6R/rUNTagtklsvJ9lW+9Rx+iA&#10;WkZG1Tw2ovaJcXWMTXLMmFon+9U8xX2eGlbL9LBaWe5kW8/4ADb4V+vmnF1s65wYxAbUMdHnNa7T&#10;yfbu8Z5166W+XbNP7Sy3cl92b+3cQxvr7ZPYRDfXb+eeuOeRHnUO3y+5z5Eulnv5bH2UZmynXvco&#10;58a62NZuNtbJObrccscon3u0S31YL/W7WbfjOqjfaZ+f9S53bLd6hlkesvN2cY9tfKZ2zs81h/vV&#10;zffRzb4e7qd7qAvrUQ/WO9St3uEO9Qy2Uq+Dc3apdbRDbVj7COcYbVfPSKt6RpvUO9rCMR2cy9Zb&#10;uB9KrtM9btbOc6TuRKt6x5vVO9bKvba643v5HgeGuzQ41Kl+rm/r/faZuGf3ecY6qNfhPt8Az2eY&#10;ZzVInSG++yHqD1Cvl3o9412cn3vlmXfzjGy5f7ybc3Wrj/XecdvGubnvAXfNDg1yDrt2t30fXMPd&#10;N/fVw7IdM8T9DY20c1+2DRthuxm/v/4hzsPndffMM+3n/vuG7Hm08dz4XINtPM9mngmfd7idfVx/&#10;kM9C2TXI/gF+ywOcZ4Dzsb13gP19neoe4Fn3N6qjt0WdfR2U1O/jefU2qau7EWtWR3eTWvsa+a/V&#10;qaOvnv0Nau/2qBlr66pXRwfrnc2sY531au7yqJHtDd1m1OuoVmu7Wa1a2tiG1fFfr8cPNLd71Ipf&#10;aG+uwurV0tyopmaP6vEbnuZa1bZUqa6lUo3NXmtoqsCqVddUxf4K1TaVq4ZtdfXVavFwrbpqNTSX&#10;qq6xnG21qm+oU11DjWrYX1VXo3IPxnplQ5WqPWWqrytVY225amtKVOUpUEU9Vleg6toCVbJe6clT&#10;TbWtl6rCQ53afNV6ctTgyZanJh3LVVVVnsorc1RJWV1RpEp8ZXVpkcqLclVWkqvSinw98EXi+zj8&#10;j5QENNIBSGYyDjsFhw0MktI+U0r6F0pNS1RaWpLSgUcKyydw4seyj+tY7uc6nnUEoLAODL5IP67P&#10;AdDRkwAk8VN9cfJDfZ78ZweQI8kf6zNg8nnqxzqWAkCAxmec84vUk8AEeACQoxx/gvOcZHti2jF3&#10;D6mUqQAqBdAkc52kzONKzDym5OyTSgccGdmpSsNSDSK5qUAjA5hkA5JcrEBpeTlKK0hXaiH1itKV&#10;7uCRo+yyAuBRoMySPJbzlWcQASAZ1cVYqfKqK5QPRPI8FSrgSyquq1VxvUdFjXUqaapTGfCoaKxR&#10;aXONitsACFbeyrbWBlUBkeqOFgeQGszT0eyspqNJ1d2tqjWA9LSrqdcA0gI8zDrU0Nej+gHggDX1&#10;Aw4zgNEEOJoHBzAr+9Uw1K96HEATjrfj/Kyazp3R8aYGBb75gX7su1d/vyFe33s8Qv/84GY9+Oun&#10;FewTrGMffqC+jlqNT+GwxurUOtKAtePAcMb88dtG+9UyNoTDHsRBD6ptguWJUcpRteLQmye4L8DQ&#10;NDGCIx9Vx/gIABhW29SQWqYGHURaTw0CkEGgMKQuztGzbt3rZtu8AME4l5kBxEBi4LgPkG6cdjfX&#10;7LgPEBxhBwBpnzCAWInDHscR4+w6zbEbHMZw4EDOnL2DhoOHFyBd5gw5V4+BwAHDoGAOz46nDttt&#10;uQcnaA62165vde3ctmwQ4foGInc+u8ZoJ07ZnDfPE8fnwAu0uthvADFn2IOjtmv2uG041iEvQNpw&#10;uAYPL0DaOTfnGWviOg1Yo4NHFw60G8frzo91GkRwxt0c081yD8eYk3WGI+/lmv3AbcBd23v9Pq7T&#10;y2ey63dxnW7O08t997NvwIx7GTDnT30DRA+f0QDSa2bLgK4H8BhY+3iGfwUI1s+5BjjnfYAM2nU4&#10;h0HqPkC6gUQv64PUG2J5AGDY/brtbOvlc/YBkD4AYvfvoLcOENvXTX0HUgOIg4jVZX2wGYC0ABC2&#10;DTSoD4j0DqzDBqh0AZSugWYA0gQYmtXeCyx6eabAxADS3cN2gwcgae5twOrU3gNEMANISw8A6a5T&#10;J/vbgUhrJ3U76tXWARi66hw8GoFJS1utOto8am+rWwdIHfCoVSNQaW7DWnD+AKQFH9GENbJs0Kht&#10;rVAN5mmtVP06QOqBhYHDw37bXstydQMgqa8CHh410ZCtayxxAKnHH9UDFE8d58GqWa+kXlldOaAA&#10;PJ5SeWqLVVdFSWO4xlMMJPJVDjyqa4BHNUCoARgApAp/V1ZbyP5c1dbmqK46U7UV6ViOaqrygUiu&#10;KiupX1kMQIpUVcIxpYClNFcl5Xl64PiJ95SY+GelJX+uDIMHaiORMgmFkJZyRCk48ZMZiUqm9Z+R&#10;SWsfiCRlApGsROBxTCdw5idw7icBS5LtSz2hk8lAJflTHQUcXyT9GYVjAPlUn5kKSf1MR9l/hGt8&#10;jpn6+CKVZQByPPULJSWjOlJOKpXllDSUkAGE/ekokjTgkZrJ9qyjAOSE0rmPjKwUpWcBiJx0peRR&#10;5mViKJCCPGXk5QOUbKUCkJTCNFSIKZEcpaM+MoFGRjkqpSxbOZC0oLxIuVA2fR0g2dXlysFyoXg+&#10;X05Rg0clDagPIFLSUKuyxlqVO4BUe+HBj6USNVLTWq+adkDRDkDa24FGp2qxuq4OebpYR3XUmdrA&#10;vMqjFXC0qaG/04GjbqhXdTiiRkDRNNiHoTBozbYOokqAiYMHzrv9winVnpnWu1XNevblP+uHPjH6&#10;+8dC9f2HQvQvD27To49s0cHoeJXznUz2N+vs2SENnwIWIy2oiBbggAPDYbfhQNvNxlAPqItmnHsL&#10;jr0d9dE5OqzuqTH1z45p4Oy4+s9PqufctHrPT6n7DIpoiuMBhzNTLMCjbXIYJz+qLsoeQHLfHEAm&#10;DRwY0Ok0peLMC5MeINIDIHq4bg8KpdOpE4yyC2XUCVAMIG2AzBRIFxDpnrTSnLw5e1SM3a8pHef8&#10;/4s5gBhk7q8P4BR7caRcb11hWOvZ4NEHmHvXHb8XIlYfNWJqhfO0uWWDB04KVWDOvRsn2o0TNoVi&#10;5zFn2+sAZTAz2FjL3AuDTpxth0EbB96BI23nWNvXyXdi1oXzNSds5+riuA7O026gcdtoRWPd3Euv&#10;mYOEWQ/w6OMzmdlnMhjg7K2VT337TP0c3889u5a/QYR1A0I/dZ26wOy4Xlt3xvPBvOC4bwYSzgdU&#10;+lFCA9z3AOcZcOcDLOzvpuwzUK0DwADSzzVN6Rhs7J5MgXQ7+KGkTGH9FYIGEFQGx/byO+0EQh08&#10;j06WewBG9yAl0OgdbHJlD+vdQwDXSuBhpUGla6hJnYOoDBRI14BBpMFZl8HDFAgAMag0s2zW0tOg&#10;zp5GDNUBRFr7UA+9tQAEoKAk2gFHB8qiHWvtrFMTDbEW29bGcS1sR1W0ApIGoNHYjsNvrwQolK1A&#10;ZN2asHp8RA2AqG7zWi3maUFlsK0OuBg0appx+C2YLTdSvwHlUV+DMjDlUYTyqFCjqRHAUQ8s6rBa&#10;gwjwqKovQ20UoyqKUB5FDiB1AKSW9WpURxWlp6aQfQWoj0LVVBpMilSC+igDHjWYpzJLteXZqgUQ&#10;NeX51MkHHiiPCgBSUqSK4jwsS6WlmV6AHDn5EWrhY6DxGc77qBJx3okoEHPamea0afWfSD+BIkjE&#10;iScr1WACPE5mAwwsMZP6pg7STiojPVmZgCad+skGljQUSuKHKJGPdCTpEx1FeRxLRaEkfYEd1TGu&#10;dxyIHANWn3O9Y2lfKBmAZKBKMgBKWvoRrm/3cMKFsVIAVko2lnNcyTlAJgtVlI3yACBpOVlKtfAV&#10;lm4AyUeF5OdRokAshFUIXIqyUCGoksJ8pRWzvZR1HlZWRR7qI9+FsNIhbVYV8DD1UVulgtpKF8Iq&#10;QDYW0RIora9XWX0d6sOjiiaPylpQHYDDrJofUi3qo7a9GYC0qbKjQ9Vdnarp7JKnu1Oeng7V9Zq1&#10;qx5o1AOQ+v52gNKJ8uhSHeYZ6lEt1mjwACZNOJJmWlXNtLDaRgfVd+6s6iem9GZhsTa98q5+FfqS&#10;fuXzgh7ecUi//K2PNj0boD+8/JrqgeKZyS7NzOIEcHTt/NlbcBIGDAOHKYo2nLOFqdpx2F3jKAec&#10;act4NyoDp3lmSr1Xz6vh7Cnl93fpOBL5SGWNEvn8WaamAMHA3BkNXJ1W+/SwmlFDbYCifRK4AZBO&#10;ANIFKLpPjajr1DDrXmh0YR2mPJwKQamgWrpP4dCn+tVrILHQlwGEZQcYwNRlMGN7OxCxe++YxLmj&#10;RLqwbiDTQ51uC4MBwW4UlFcxUIf6Tpk4dYND5lgvLO47W45dVxhW9lK/B9XhVMP6Nju2C8doIaDO&#10;CZy/O485cRykCymZIjBweJ2nlb3OIVsobF0BOZWE8zeI8H06ONHi7qbVbkDoZJtTTRxnCqYbJWHq&#10;xY4zddjO9e0eHDzsOny2XjPqGEBMZfSxbMqph+093KMpBXPqDiAGGHP0OH3b5kJbpiwcELwAGeBz&#10;9nFcH8+o39k6SP66jll9B6X1c7nzmXm3WcjKFFLfurroMRBQp2+4HYWCEsHuA6zX1MVIM5/VjGeJ&#10;8rBQnymS3iFTHDj0EZy/gcRUh9U3eKAs+lAYvfxv+ixcZeG+QVMlKAxTHQMcBzycDdQDFCsbAAZw&#10;QG0YRMza+2lI0bBqRqG0ApROs27qWPiqp9aZLXd0etTZyXnaUSNtjSgRYGHhqY5GtbHeDkDaHEBq&#10;1QRAmgBHCxD5rwBpakWBtKJOqFtLA7O61UNjE6XQgkJoBgIokDoaogaNagtdAREPiqS2oRKAoE7w&#10;Pw2eEnkaClVXV4YBHivrOR5zEKktAxymNkqARbFTIJ6aUlRGsWpQGzVAwiBSg9qoqWGbbbewVFWh&#10;StlfXmOqJA9gAJEKg0euqstzVFVJiS+pKisEIGb5KJFMlZZkqLgsVw98lHRcn+LEj9LS/+Tk5/rg&#10;6BG9+/HH2J/13hef6BP2J2bhnLHktBRUBsDIPq4TuccdQFKASQoQMYWQDUTyAEgm66m5J9kHiFAb&#10;iUmf6njSRzqZ8gnqxPIjR3QCgJjSOekAYjmQ4zqaflQnUDCpKUCI+0nLQGkYoLJQNaZ2ON8Jrnky&#10;J4l7sHBWolIBSHI2ysjA4UJXWcoEIBm5QAWIpBZmA40MljOUgSpJK8hHkeQAE5SKKZJiSlRIJg8r&#10;q7xAWZUlKJEy5VZVKB94FGHFfIGFtAKK6upUXt+oioYG4FGviuZ6lAdAaQEolhNpaeAH0kLLonUd&#10;IO0AxCDSppruFgACMBxAUCNW9qNGBjqASDfLPfIYRAZZH+x0oatGC1/RemzDCXefm5VnbFzv5ZZp&#10;04E39Av/eD0V/oJ2hbyorc+GK3RrhD784x/UQetlZrZHYzPm9FrURuuu1bViAQXOtY3Wt9cRWy7B&#10;WvX9gMSrIFrZZmX3lXPKHB5U5PF0Pbj3NX3fP05/uyVUf7shSN/fEqyf+sXp99EvKvytj3W0qlI9&#10;F2c0dOkMjh1QjFv4yuCBnTJAWDnMPlMe62Awc4rE9hlA+gEIDp3tfQYV7sHqdlg4zOpx310TAMhy&#10;J9QxZdJlKsRKgxKfoRvr4Ro91DMIeaFhcLBlnDKKxQBieR4HCJy7Aw11zP4TFqZovPucufPg/HGE&#10;Zt7WP84OB+zyBJzTjjdAufCSAQSH3TtiMOp3wHJOHafZ48JIXoC4vAjm8jIONlzHlI/Bg4ZDH2YQ&#10;cXkeF1KyFr7ByiBCfbsG+6yFb+f1Qsuu5VUK/aYuzLm7e7W6pgxQA9Tr53iDSD/bBzhmkPUhW6bu&#10;AJ9n0Jkdb/W99RxADDwAYNABBDVjhtro4zp9FpqitHvpAxQDDhQoC1fHANLmzPIgLvdhcBlGUVho&#10;ChXy/w+Q7uEGPiNKA3h0s83CV6ZC+lAfAyiNARpUBhKDRy91DCzdfcABIHQBB4NG12CdKy2U1Q40&#10;WgFIW5/lRQATdVoASEtPi9r5b3Z2sa0LVdEFOLD2zhoMgFgupJNz0ChsR3G0tNe6/EZLe4OaWW9q&#10;ZZ1GZAtQaEaFNFF6gVHDNgCCsmgCEi5M1VynOgeQalU1l6qmyRuSamiyHEiNak1xNAITy3M0AIw6&#10;M/bXVgAQVEUDAPCUqdJToUrAUV0HBKwO2+qqKwAGwKktBwQlAIV9HGM5j+raXNQHMKjPU2VdoSrY&#10;V1ldAiSKVFUFPIBIOWqkGljUVFG3MluVZtU5qsAqK7JVhSKpcgDhHAaQ0gyVlKFA9h75WHs+fkd7&#10;3n1JEc/tUXD8HkXuOajog4fkvydG/nHR2kOL9uMTtPZpzSflJOPMUQDZJwAEoMChp+LMMzKPKwuI&#10;ZGUmKROHnw5k0tmfjhJJzwQEKZ87O5H4qU4mHUHtoGoST3jL1OOoD0CCCjnO8gnK5HTLfbAvYz1M&#10;hgI5BqyOZCVTJivJDEWUYqXlP7LSlJGd6ZLomQXAxPIe+YAPSyswgLDNEuqmSgpzsWyllwCYUqws&#10;RxnQNAsFkmPwqAAelZXKry5XIaQvqq9QcV2NSlEg5XW1KkdWljXUYCiQpiaXOK9oq0OWNiBJW+Vp&#10;bXfhq4pOzAEEldENMFAjdb2ojd5u1fcAiF6A0d+pauBRYwDhD1Rv4at+S5R3qYOWee/5GZWOjulQ&#10;coF+Hfqy/ufvA/Wob6z8Ivdr5/YQ7Q6MUOIH76uHH9/smV6NzJjaaFYTf9oG/vgttMDbR4HG6BAK&#10;Yxh4oBIMHDjfdpyxAaQd9WEQ6UAFNM5MaV96gb4fekB/80SY/ub3Qfqbx/z090/46fuP++kfH96h&#10;//m77freo7763lP++ufNIdp46A0dr6rXxOXzGj4zzjkBBtDrBCCdgKR7ChXiFAnbrDQnj1LpYbkb&#10;SHRzHz0OHigRINANVBxADBbr6siOs3M5YBg4cNoW5urCegweDiKWsB+m9W0gsXWrBzRQWx2oKqtv&#10;UDFYmKrp4txexcJzZpsl77t5ZgaR+zBx6mK9tBCNC+GM47Rx6q4O1ukgYvUMCKYK+tSP9Y1wX0DA&#10;oNJjAFoHjOUKep0yMPO23P8KAJcLMDB4Q0qmcHpQOn2jrThwM2/d3nUIuMS/wcGAwT2Z9eH83boD&#10;APXdOQxCXAO1YwBxyoPPPMhnHwB0/XbffIZB6g1x/DCfddDOTz0DkFeBWLKd/ZgBop/7t+S3O5+d&#10;n2s5OACTQZYtv2L3NsC5hjnGrN9UCHX6+I32jAAJINJroSnbzvdq9z5kOSHg0T3UpH5LnpsCAR4G&#10;m34HEIx1A02nK4HSAHVQ9V1mKPse1EfPYL26gYQlz725kDqnLFpRI21ApQWQNAKVFqy9G0gACxe2&#10;Qnm0A5E2ANLSWadWANLe3qS29nq1dNSo2UJYgKC5DQMmTmlY+KqtRo0ApbGZOpRNqIrGJpQIZQP/&#10;Tw+QqDF4tAKAZhw4SsMBpAHAoCIa8TNOTTQUO/MACI+nHAWC1QGQRhQDYKkAKNVYDQqjprpMtTVV&#10;KA1USY1t8wKk2uU1qA9AagBIdU0mx+H4WS4FIOVVRaqoBAaW36goVFVFAWokF2jkqqwsS2X4xQqU&#10;SHkly2UZqsA/luMfSwFJeVm6SsvSVEi9B3YmJGjH3gRtTYjV5ugo+cbtVfS+AwoDHk/4bNIzPlu1&#10;IcBHW4L8dejVF3Dwx5SVn+Z6QGWknVAmiiTNEtpAIxWoJOWgSLJRD1lHlYpCMBWSnoMBkTRgkAhE&#10;Trpw2TElJQIiFE4SauRkiu3zJs4TM1At6UDGciLpX+gEyuQkMDkBnL7gukczUEKZaUrOSsWSlQjU&#10;DCQZ2WmuN1ZqHvdnIStUR3ohaqTIciLAxBLqQDADgGQUslycrWQeVDoAyUayZaNAcspRIMAjr6pK&#10;eXwhuXWlysMKPJUqqatWKV9yGfKynFaD5UFKm5tVhpSt5IdW01EPPFAgrW0ApM3Bo6K7U1WdBg9U&#10;RjeQMHj09qixG1D09al2oBd49Kquj+1I8jr+mO04yh4UR/5gjw6eSNN/BB3Qf/99iP7hwRD95MGd&#10;evKRZ7U7yE+JH7+tEX7ws6f71TvVDiBaaLG2Ao1ONeMsm3CkrWNDqI1hlAcAobTkt+Uh2nDOrTjs&#10;dpYtN2E5j2FgldHWqR/6xeuHW+P0s6eD9YOHNumHj27UT5/epgef3alHN/vq9xu2698feUrf+/Xj&#10;+tsHN+h/POSjnzwTqn1vvq/O02MavDSmFhRCOwC0HIcBpG9qjOtwbZZ77PNNDXHPGNfu5T56AEMv&#10;wOnBLKRlysRBxADiwl1eJeNVHAYOUzE4/Ela18DBhZ/4vL18xj4A1mcwsZyKy5fg5Pm8plIMIL2W&#10;Z3GhMu6D+t7j2GYO3CkPUx0GEm9cvxdI2H7rpWRO1MJDXThMBw/qWp7CQGXHGoj6nUPGqVLf5VM4&#10;pgfomJLpcQ7f62ydw8XZmjKwxLcLq1Hfwl/38w39LtREq5zvtn8Es9Y+53Mqw5b/ChDUBtfwKo77&#10;APHWsTBSDwqsj/t1oSq2W6hqgHsf5F4NIC4cxnVNeQxzHgcQ+0yYA8+6DQCvIe7VenANooKGhjme&#10;Ro/VsediasMS6N4QmRdUpmqG7HoApGsIFTbYrKHJNo3OcI6JTo2f6tPwVK+ah7vUBAisZ1P3QB3n&#10;aUaR/D+tn2OdsWw9s7pQINbjqgc10oOa70bVdw8AGwNIP4Dqa1kHSJM6AUenQaSv3kGkhf9OE0Bp&#10;duEqUx+WKGe7qRC2mQpp6QQkHR61AQvX26rDchxVLufRajmRdoNFpZraUAlYfUulFygtQMOURWOF&#10;mppsGYC4HIf1rirDSl1Pqzr2NzSUqamhVC2oikYURQ0qoQaAGEzqDCrs89QDkHocvZnHwlJsqyrH&#10;UB61VUCCc6NEqoBHRSV1qotUVlOkcpfvMGWBmqjKUklVtkrYV14NYNheYclyAFJpsEBtlFOvvDxL&#10;FaUoFnxiaWmas/JyjivPc2GrCgMMACkqT9IDQQFRCghP0K64w9oZe1jRB17VoRdeVez+/doWHKQN&#10;uzZro/8z2hq4Vbv8dyoqMlzvvP0HpdL6z85ORXkkrXejxYnnJepEHo4+F8efcxSQJLnwVioASc0B&#10;KqiSNAMNQEhOO+IUSWrSF0oBIJb7SAEYlvdISf9UKRmfoUI+V1LaF8AEReJ6YCXpJHYcgJglAhBT&#10;Hye5TnJuklJzk712v0cWyiMdeHjDVSgRC2ehSNKBR3oxICnNU0pJrjJLs5RTlqlsQJLLw8yrLFVu&#10;VaVyPdUApMwBJJ8vs7ihUqV84Q4g/EDKmq0bb4NKUR/ltFaqkMA11m23rYWyzeU/qgFIDQrE0wNA&#10;+npQIF1qsO66PUCkr1ee/i55+jrUNNitlplBNVwYV2ZPnyI+TNIP/ffo/3gsUP/wi13613/bpN/9&#10;doMiAgN18pO3NNpVrAvnWlEcrcChWc38cTv4s3biICwU1YoDbcE5OjWA8213ISAcsLXkKV0vK5x7&#10;Ow7blEfP2QnVjY4o5s0PtSnuRT2zM0JPb9zB9+8jn/BQBfC9h8XEKio+WtEJEVik/MJC9eimnfqX&#10;/9igH/5qh374iL+27n8RCOIYLoxyDzjhU5x7elB9p0axdcXBevc0wDBosO6FBjbD/c1Sh/0utDU9&#10;5EJhBpzu+wZwLOdh4OmhxdqL4+kFIn2TOEC33QuQfvYPAIkBBwyDC05y3Wx7H9YLnO6bUx8ohm6c&#10;qVvG4RlAugGFN7nMdXDwBgdzxD3OrJ5BxODB9UcG2I8ZjGjNW8vdJeup08u6UzDWCses7OE5WV7D&#10;VMGAdavFIVsvKterif1m3gS1wQYHCWxc7ywUSc844JlAkeDsnbNmfWCinc8GQLhnUyIGgwH29Vu3&#10;XOr1AtN+zKkoAwRmQDCQDNhnQzWZ6hhkv6kGUx29mCmTATuf7XP3Zl1zUSJ8tiHAY2Ewg1Y/MLDj&#10;rIdVtwOFqSuuNQl0pvs0fnZY01emdPbKNC12/juVuThQHB5O7L2P3lXCa6/rj0eOKZ2GYFdPDfdv&#10;4SnAATAGDDoD9wGCMnGGOrFwFaqjA9XRidro7m9U7wDqxeCByuhhfzfqo9MS6aY0ehvVBjxcrysX&#10;rqpZN2+4qs16XbHe2V2tjs4q1ikBRhvqwtSHAcRg0eK673rh0YKiaGpBSVA6a7H1CiACWPAVDY2l&#10;rgtuvRngsPVGpzwq1wGBwmBbM+qiEdVRa2qjvsTt8wCP2gbWPUDF1ARldX2OquvynNqoqSpDeRSr&#10;2tQGx1ThqyqBS1U1JUqjgmOqAEV1takN1IUBgvpVZg4s+aqu8vbMKq8GEhWZqqrk/CiTKr6XcoNH&#10;SYoqStKdKikvK1A1VlaSCky+0APh0fEK2X1QvvHPKTjhRcUCkvjdLysi/iX5hccqICRQvsGbtdN3&#10;kyJwJDE4kZDgYB3YH6+TqJEMSJWEo07EsSejPiw3chyAJDtg4NQBSEo26oN1UyKZuSdQCicx61l1&#10;xPX0SraQlkEk9Qhw+VwpaZ8AmE9QH5+7EFZixnHMwllAJMO6EVsSHxWSBUQyk3WCMmUdYml5KBDg&#10;keKAlqaUQu4N9ZFs0CjKcaoklXUDSLoBpChb2cVZyoWqmaZEKvKVB0Ry+AJyasuVB9UL6oEIrYMi&#10;4FHCD8ILkUpUCBBprAMkAITWSQXStroTFdLZrJr2FlW3t6vWJc8pXQLd4NEJOLpcGKuRbZbvaJ0Z&#10;V+u50zrZ0iyfdz/X97fs1f/xqyD9vx/cRQt/C+DYrAMRcSrkGY6OV2v2QrNGTtXh4OqARAsqwxKw&#10;ONxxYIDjtDxGCwBpwwweLjdBy797ahQHPEKLfMRtsx5TXoigRE5P6flPjivipT8p8sCL8vULUhAN&#10;iPCYUO3eE6l9+2O0f0+0YuODFJngo6gEf8XsCVfsgT0Ki96j3z3uox897Kd/fSZEW2mINOBMB86P&#10;AyccLbAweAzOjKAyuE9A2T2DI57BeU+bsuDepjH2d1H2ApEeYNI7i1qxdYOPUzEsGyD4jM4An1k/&#10;LVgDSD8Kw3IovcCxn88+4AyHbpAwp24KgbIfeNi2Pmcci/UajAwqYwYTL0ScqnDO3wsMA0iftdad&#10;sc0M52t1e8c479jgutk5vSrBWvW2bmEnC1+ZKhhwSW3O7RLpOGhzws4R4+Bxzv3WumfZchOWT7BQ&#10;lyW1rTVv4S4Lh/XgXPswUygOEgDG1IZz4A4QnAOnb/v6AIhZ7yRwsXEd2ABAMdgYGJxxbrunQYOZ&#10;A6bXTIGYWhlkeYT9Foay5SGexzCffZhtA3wmlyzn+v1DXWzv06nZMZ1F0Z67elqXFs/r4tIFXVm9&#10;rLnbc7r91aryc7P1xkuHaQz9USf+/Kbef/9POvQmv72DL+qFV17GmRXwG+ceAIUBoR8bXAdI7xDb&#10;2N7Htj7A0Y3y6HAJdEua17HeCDAaUR6ABHh0s2zKo6MHiPRYDoR6Zt0edQORLpfvQGkAkVYagq2A&#10;o6OjQu3tFWoFGO0OIF5gtFqSvK2SZetphQGOttYyYFGqplagwLZ64NGI2rDcRzO+orGxDAViBkAA&#10;RRO+pMljIasqlEUlsLCEeLEaAEcj6qLe5T5MdaBGUBzVKBLrSeVhn/WuqvZkAJUsYAI4DB41KIha&#10;rzKpqi0BICVsKwcKxTxHQFCLWelCVHkoD+pVFbl8R60DCGqkiu2Ao5SGtMuFWHgL1WHgqCrFKCtK&#10;LBcCxEryVVGUrtKS43ogOC5OAbvjtCMmWoF79ig4Nl6h0fu1MzRam313Kiw0WJEhYQr181dsVIwi&#10;4hK0bddObdn4uHx3btLBFw/qaFqSMnHQyXlJOPMTAOM4rQjgkpmo9ExUR+YRlr9QJtszAUyGgYTl&#10;7BxgknkCcBzTiRTrtXUUtWGq4zPXKywx9ahOoD5cDiTruE4aQNKwrJMoDgBhEMlIRYkAhcxMZViZ&#10;AzSASHJBspLz05SI4jhRkKekwgKlFeUrzfIjpkZKgElxLiDJUw6WXZqrDGRcJg80u4L16nzl8qUU&#10;8WUWeSyMVawCvtQSWgWlDdUqb7RxILUqr69TZVODKlrrAIhH1Ujg2s5GBxDrvuvpRmH0tMnT1aaG&#10;7g43eNC67TYO4fSnJ9SA4/5zrUfbX/lQ33s2Qf/nb0L0tz/z17/8ZKuefmanXnnxedVyf9O0skdO&#10;t6l90qP2Mf4ItOws7NSG07PEeCfL1lrvwMm24VxbcYidOFfrCeXNHXhb8F04WNetFkfcjuNuYVvP&#10;+SkdR3EFvfiWYl9+SzuC/LUrLEh+qI7gqBAHkEOH4/TKC3v1+usHdOj5KMUlBCgqLlhhcZGK2b9H&#10;CfsP66nNvvrnh5/VPz+5QyGHX9LAuVPqOw0YrJcVCmMQGAwChp7TXH8WR0tpoOhke8/0qLe78DR2&#10;etQLD6sLeAwg/dznoO07Na4BPmM/5+sHfqY0+jh/P2pmEGAMOvXBfgcbC5H9V5VhYMD5c4wDjCkR&#10;VJK1kHsBkIGgDwjdr9ttxrM1tWKg8IawLDzF8SgNF6LCkdoxdqx1Re7jGFMp1ip3sDAIsOwNZ1lO&#10;ABDcXx+mtIS5rRtszNnfh44DllelWBdb22aQcXmP9eT1/S60FgKzUJj1sDI14e1NBaxMFVhIyXIo&#10;BhEDyKQXJoMGED67qTeDijcEBnQs38H1vPkXL0BMiRgsRrnPEcxCUv1A0BTTCPc5RiNh/MyAZi9P&#10;6uL8eV1dvKq5leuaX7uuxbUburF6Xddvzevareuao7z3zbLK+R++8/we5X3+sgo+ek3vvnxIEdGh&#10;eu7gPh3589vKzk/W4BSfAwXi7baLsjCYWNLdem4BEWfW+2qwHXgAiaFaDCUxZEl0tqE+DCJdNkgQ&#10;xdHZ5TXrqusFCOv8Z62nVRsgaem2kJUXEO0oizbKZgBi29poIHa0cWwL6qQVqNi+1lK1thQDkGJA&#10;AhScCjGAVLnwVSPWgspoaKgCHDWoDysBSn05AGF/fQ0KwyACQFAWDSgGG/zXgNVbryvgUVNvqsPg&#10;gdIAOjW1KBJPNiolwykRGxRoQKgECNXrpYWwLElu28sAQ6Ul0WuyOTaHEohUAR0DCAqjFl9XUw58&#10;UBUVlvcwK6O+9bxiuaokS7WIhFrKShrdVfjM2iIgQ8O8HHsgNDxMAVFh2hlDGR+jQGASujdBPjiQ&#10;bTu2KDoyQqEBofLbuk1hEeHyBzibfH209Zkn5PPMo9r21GMK3rlT77z1B9c7KisvXRnW7dblPiy5&#10;/pkysfsASUeBpGHpwCMbhZKVnewS8ZaUT3SDEj/x5j/SbCyKJdhPOLCcBEJJWV8oCZikUNfyLdad&#10;2PIgSdZDLCNLKRnpLLOOAjF4OJjkoEBy2V9gI9LzlF5wP/dBWWbgKFBesY1KByYGECicXZGlPOhc&#10;6MlXMVYESCyZXlBbphIP6oOWQ2UjsGhuVFUjBkCqWhtQHI1Ao8mNPK9pa3QhrKqeLjd4sKGrHWtT&#10;az9/eJxhI479w/IqPXv4T/rvT0fpb34drO/9Mkj//sst8t8WqmPvf6hO1M7MTIemZ835tKhttFmt&#10;/Mnb+DO7ZLgbzDeKmkB54PTaJkcBx7japsaAg6kOWvq0+O/3hnIJbZxwNw7ZzFr+7dM42Yun9crx&#10;ZO3/4Av5xCZoa6CPfMMD5RcRrADKqLhwHXouXi+/tkdv/umwnn8xVnHxNCxiQxQRG66I3ZGK3xOj&#10;Qwfj9fS2rfq3Jzbq35/y0x8+OqGZq2fVN01r2ikQAAAYDCpmBpC+0yiKWQDBfoPH4MyE+k2pGEAA&#10;SQ/7BlBoQ5gBZBDQDFDX6htUDCBeAyLOTH3YdlMqZl5F0mewATKmNgZ49s7ccV4F4u0BhpmKccAZ&#10;xADYen7EQjmuhxOgGGCbwcecfD/rFrIyVePg4xLBOHv2DfI9DZoawela9+D7yXiXGzCwGBBGTL3Q&#10;gh9vc2aD9Fy4jOMt2W6DAC03YkluUwemUFzuBNh4Q0oGFpw55xuaoA7HeXtTYRay4twGkgELQ9k6&#10;EOmfAEAGIeqYUuqd5PpsN8D0AZgeSssdOTgCTDun9dIa5n5H+Jzjs+M6dWZKp8+f0oW5WV1bvAgw&#10;rukqwJi7u6Krt7CbK0BjWctrC1q9taDFu4uax64CkG++W5OnKEMfPhelgg/3KPe9WH32fISOvLxX&#10;RSiS8sT3lE4j0rr/9lsvKxvfYQoD9eEFh+U+2GaDBlHwLkzVDxAGvL2uvGrEANLmDV+5kJVHnVgX&#10;KqPL9a4ymNhocwtb1aitsxqIWMgKcACBdiBhqsPCVk02MJBtrS1ApLXWwaXVwlPN1WoCEs38T1ss&#10;ZOVCWd58R0NjFcqDOgYMtw5AUBsNNEDrTYFY0pyGqKehBgVi3XJNgWAoiDpTGqgRg4crbSwHfscD&#10;POprCrBMoJKmCiBSWpfjch1V1WWAoQTFUeR6VVVUFAGHQnkASFV1lio4pqoWCFQDCxudXmPjO3JQ&#10;E7mqLmO5PE8e/GEtIKks4xzlgIjlqlIDSIY8JRnAIwflQX0a4JUFnBOf+kBwfLh840LkF4fKiI1S&#10;WCwqY+8eBYQGKTjYj9ZnjHz8/fXko09oIxDZGhGmbUFB8t+6Qz4bntWODU9pxzNPadvmZxUcE6r3&#10;P/pQ+bSY0wrT3FiNzKyjygIMmdlfOFWSZuM38pKVjlrJNuDkpig1P1Fp+YAl7wul5toUKl8oJd1y&#10;IqgN7GS6JdZRJpzDuvSaJWUdUyLnS0KJJOVmACALo1mPrGSAgVn4yhLqOSneAYZ84JSCbBSIqY8s&#10;JfJgrPdVNkokF/WRzcNzCqQiW3lYPlIvvyYP9ZGLFTiAFBs86ipU3lABQKoBR72DR2UzZon0jgbV&#10;dGL8KOs6GlUHMKq7rQdWNy0jWnTTg6oZHtRH2cXauPcl/cPTQfo/H9yl//bTLfrlr7cryidGJz77&#10;EFler5kz/GFP2QAy/igjHQDExhn0uOSxG72N8/SGprxmyfC2KQBCC70VJ2tjM7qAg+UReljuxuFa&#10;L6je6Ula/KPqdADhWBy1Z3xYhz8+rr3vfKwNgcHyjwxRcHiAgsJ8ncXuDtfB5+N14KU47X0uXLv3&#10;hShqd4gi+b4jaHhE747Qnn1ROnw4Wi+99pye3LVL//rYVj2+K1rFDXUauzyuPtRE/+kx9Z0BFoDB&#10;a7YNsAATUydOfRhADChs66GuQcSBx8Axw3Y+jzO3bKEtb7jK4GFqo8+pC877X43nZIplcAbHP2UA&#10;MdDYMfftPny89l8B0ucAYuEtnKm12NedquVWBnDY3t5JLLPNciPeFr1XQdi2QdtuAAEK3gQ+Thx1&#10;4JLSbHfhLRy8qQSv8V2zzyWuTXlYjy7OYddxIS6nVAxkFmoCGsBlEHMJca47MGEqwrrvGmQsj2E9&#10;q7yhKlMYlifpN+M6/VzPQln9ToEBkSnuYwqAABjrMmxwHOTzT/D8T5+b1PlLp3Xl+iVdXZgDGtd1&#10;Y3lON27O6frNec0DCwPG3O1Vzd27o/k7d7V487ZW76xpFags3lvRjbtL1F3Q19+sqbO6QJ8cClfB&#10;O7HKeStUSS+FK++tA6o78rKqTv5BOTQiLZTnuvW6JLkXIj0AxMZ2WFfdnn6elzO29zdi7KPsRHV0&#10;sGxlV2+j633V0gc0+uvUg+rosnCVg0iDGyToBQjgMOuoVjvA6DRVYiEr67bbZrkOy2lYjyoUSWs5&#10;wLD8hneEeTOAaEZdNLHNRpvbdi80WAcgpkbqURoOHigLGxDY0FgCSIBCXRWQsFyIN4zlsfxHnYWj&#10;UABYLTAxgFTReK2tKVRjdbYaqjJYxomjRMo9pjDyXbiqAmVRUVWg8gocfyXnMoBYLsOS5TXeLrll&#10;PPdSrMyFtgAHvq6iDDVTnqV6IFKPGqmxQYNYBecpK00HKKkolHRV4zer8ZfVQKe8iHPRIH8g9MBu&#10;BQOJyN2xio6OpTUZr9DdACQoWGFRAYo7FKetAYF6+qnN2uHrp02BO/Xk1qe1Y8sW+ezw046dO7R1&#10;2zPauv1ZbfXZybKfDhw8gNM/ogIkUmZ+ijIMIrnHMZt+JMlNPZKZm6Q8lEiOqRTKzDxgQ5mVxzLq&#10;xMaVpKbZfFgnUDbHdBJ4nOA8xzMTsZM6ZmEtFE0ixyRybKKND7EBjjnHdZJrJeYnKSn/pJLZl1IA&#10;RJBbKYWWQLeEOnArTVN6eaayAImFrzINIK4nVp7ysBzInYXcy+XBF9YWoT5KvVMFNGCNGK2OSn4k&#10;lc31qmxBgbR5wVHbWYd558OpQx7XDnaobXZaxX29eiktXb+Pe0HffyxIf/+TTfrhL5/SIxt2aP+B&#10;AyrMStZUb4tOoTa6T6FUxpvVPNKujpEBdY0CglHveIhOS4YDAoPG/bEVHaiM9ul+teEgW3HUrTND&#10;brnTcgws9+Fse1EbPRzXNz2hLpxzJ066C8fQe2FaBV3dOvTBUYUfelVbaRwERwYpMjpQ4RG7FB65&#10;C4AEK3YPoNgXrsiEIEXEBaI8QhQdG4YSiVD83ijtPxSj556P1StvHNBzrx/WIyiRX/HZdr/6R41d&#10;PKP+M8PqNTsLTM4ACWBiEBnEhlkeoVU7cgaVgdn2gbPA4RzA4V4HUCQOGKZesF4+o5UOIAaHdVCY&#10;sjNV4lUe/2lOlfCM+k/h+HleA+uhL1Mhpoy8oTCctDMvXEy1OOUCTLyqxMwgYoZTN7PEva2bAjEV&#10;cz8chuN12zADjakHBwp3DnPi5pwNBLad87P/fgjLlIMlug0Ww2wfBCAGCQshDdp5XBjL8iVAw+DB&#10;ea1nmEuMAwNTEQ4WFuoy4DhoYJMGjlZXunWuYd11DTZ2rCXZB2bYdqpbE7ODOnPllM7PndWlxSsu&#10;JHUdu7EIMBw4FrSwtqSlm9jtJd24swww1rRwd1U37q3q+r3bbLurlVv3tHzvnha+vAM81oDMkuZX&#10;b+julzfU11Sszw6Fquyd3Sp5O1rpr0Wq8IP9akl9RTVJrynli/dwkOXus/RYrsPlO4DEIAqEZVMd&#10;fYCjfz1pbnXMLIluCXPLeXT3ozYAR1sfEAAeLX2ojm62AZFWyhYLZ3WgKIBGW4epDyvNAArwsMGA&#10;1iPMjedAdVjvqpZWoGIAaQYo+IDmpnK1ojaagIXNZ1XPdpuWxLrvmgpxygOIWKK8wSkQG/hXxHqR&#10;C13ZdCQ2MNDBxHIe1oWX/dU4dxv8VwM03MA//I/lOjxVOapDOdShMqpRG9UoCkuQO0VRnc8+jilH&#10;RbhuuZYsL1Il+yrZV1GVr7KqXJUAEOuJVVqbp7LaFFVUJssDQGpLs1WH77Owlofz2HQmlYCj0nXj&#10;tRBWuqpQjpUllhvJUykgeSA2Nl5RkXGKi0pQDBa6e6/8ouLkE2AJ1AhFH0zQJv9AALGdVqk/6oOW&#10;5eZH9dSzj2rLjq3aGeQrn+Ad2uG/VRu3bNaGJ57Wht//TkF+m/Xaa4eUXZCsvJI0oGCJcyCBIrD5&#10;q7Jx+IWAIj8baAAWC2floByycfw5KJQsAJNJ/WQbPJhl8DiiE5mf62QG6wYR6p/IQp1Y6Cv3KOoE&#10;2GAONDlf6GQeEMGSAFIy57SQlkHEjQkpQpmUoIIgqwEky40DsV5ZKBJAkoNl8QCz+WJyIXo+D7ug&#10;phQFUqJSvuQyWg9lTWUqa65URbNHVUDEpjCx0FU14KilZdOCvG6d6ld2b6sOnDiu/4g4oP/+OOD4&#10;zU79+MGN2vqMj/78x1fVXJ+niYlmjZ/uABytah7uUPNQr1pxDjY/VecYwEAhdLjEtzf57Qzn10Gr&#10;ugNV4wxgdPDHb8c6cdQds9arCSeI8+0zUOBszfpnxtVzdkzdZzDLOdCqzGpt0wsffiH/uL3aGuin&#10;0KhAxcQEKCLKR+FYVIyfohMASjzg2B2I8ggCHiHavTtUB/dH6XnA8cKLMXr1tQS9/sf9+uO7L8g/&#10;1FePbt6hp3eFqby2XlMXp9R7mvs5CzzOTAGOKcAxoaHTFp4CItyLAwjQ6D+LUzc7Z2EubHZYA5RD&#10;wMfyI07NYAaWAcA4CBgHUF/9qCpTMZb/cOCg7Ge7hbwGeRb9qA+DhAtf8ewGUGYun2IqxuByytSJ&#10;gcV7nDsemPwnRLzQsHMYOPqt95dBw2038KA8LEzkYGKKiHqmUHDkrvssx5jCsJa/hY+804UAGr5r&#10;F9LCkXuVgSW1bTyGQcMURq+GbRmzY7y9pu4vdzmFYaBwx64DZAioWFhrwLrvWu+sqTaeU4cGURou&#10;lMV9DXHsxGSfTvFbOHNtRucXz+ja8mXNr8zh6K/r2uqcrmJzOP351QUtOWgsO1u+e0sr925p8e5N&#10;7BbwABpA4sZXtwCIKZA7WrzFttu3deX2TV1eW9SVlRu6fOOqlm9d0UhPjY69GKXK9/ao8v0EZb4Z&#10;qax3o1V17JDKj7+qI+/9Qen4iRHrZYfi6B+sBxb1XkiYEgEgvX3NXqhgpjz+K0S6gUV3bzVllToo&#10;W3oBBmajyy0P0tbjASK1DiDWw6qtzUDCdkui2zgP67K7Pqq8mdJ6Xtl0JDbivKWlTG2AwsJYzY1l&#10;am2oVpPlOvAJHhvbgVkvKwthWTdds3rraQUwvAnyAgcQGyxoysMgUkvjtJr1agBi3XirUR81buQ4&#10;Zl1xbQQ5ZqPFbQ4rj81zVcVxlUDHek3VZKJKch1Aam2KEqwCv1XpwluoGTMA4oVIoUqASxkAKa1O&#10;pC4A4RyeCoNGnsuN1JWjdPCJlvuoMeVRlusAYlZWlIllqxTf+UBkRKTCIiKARYxCo7E9e7QzMlLb&#10;A0MUkXBAQXEJemzjVm3buVEhET7yCfHTVr/t2sT6hh1PasOup7UlYIt2Be+UX8BO+fhu1eaNT2rz&#10;k09r46NPKjxgl97/8x+VW5ylPC6cnmUDDQFEXqKyUQrZKIg0HHxabhrb0gAIcDGAsC27gO3USzUI&#10;5Bg8Pnb5kURTGpzjREaSW07OPqYUS9670Ja3C3ES503KZR/nSs3zdutNK0x3AEkvTFMaAEktTlYG&#10;DyezNBNL95bQ1UCSwxeRBzwKqoqUhxzMAyBFdWUqaShVaVOpSloqVNJa5Z3KBIjYSPSq7lY14mjq&#10;aXnmtDQq/s+f6leBcfrH3+3QP/5qg375q2cVvCVIn7z/nvvRTvCHHppsUftIE2qjTU3Ao4EWZzOK&#10;o9MN/PNOTmhzTLWbysAcOGhR2ySGbTjGjmkvRDqt6ysQ6To9DByABY6238CB9eCg+2jh9+Kk+3HY&#10;vQDE9vfggAcvTiuzqV6H3/9QPlFRNBa2KyTSX1HR/go3FRJrwAAkMdsVGrudEpgAkHjg8dy+SP3h&#10;xd166/U4vfVmgt5+56DeePOQXsPidofriW079Pj2QH3w0Wc6M3fOG746Mwk8pjVyekZjKLNRYDLM&#10;vQ2hKIbYP2DQOIdDxwbOUro8CUoBKJpSGeSzDKGeLBk/CFjccYDAqyQsj8I+g4gl3oGLC4sZKADI&#10;EM9niOc0QL1B28azG6Sey6ug1gZO4XCdQjEIeUHkDXd5VYnlTAas1xdOzYFkyqs4HBj43q0X2CDL&#10;FkqyQXG9Dli9XhCsA6QPh25O3SDhpgtxoSjgRWPh/rgNN8+UQcSFwgwsVs9b37ZZPsJ6ad0PTw1b&#10;UtxyIqYoOPcg68O23YXBbMBjhwuPDXGvYzy32Yuoi+tnUBOXtbI8p6XVed1Ym9e1tWu6ugI4VhaA&#10;B0Y5f3PRgWEBUCzfueVs0akNoIGyWLgLKLCF23d0nX1X7tzUJezK7VV3jqvLi7qwOK8zC9c0c/2i&#10;Ji+f0czlUxofalHSH/ap4sN9qv78gNL/FKLjfwhQ6tuxSn/3ORpXr9CgzNCoQRp49A3WAguPS6Tb&#10;OJJuG/fRb2ZTmLSsd+E1gAASFIiZdQXu6a3EqlyPK4OGdde1HIgbLGgw6cBo+HW0NwGQZgBiAwYt&#10;fFULLGrcmI+G9ko1tqMq+L+bCmk1gKAybKbdViDhAGKhqmacP+YBJI34CDMPSsvjuu7aYEDURx3g&#10;qDeAsL3ech0c01CmCo63brg1gMUAcj+E5VQIZuAwVVJJ6VUbJYCiEsdfBkBw8pUpqqnOcPUqgUQl&#10;/suA4QBUlY1lAZEc1/uqvMI7DsQGDlaUp7oQVSUKpNqNRi9w3Xery7JVS0O6GqsotbEfAKQsU+Ul&#10;GSovzlZJESApSdEDvrv95B8fpJC4CIVGhitiT6y2ozy2hQajRg5qW/h+Pfz0Rm3Z9pQCQ3bKPyRA&#10;ARFh8o0I1raw7doYskHP+G3Qs7s2yjdoC/t2aWeIL2pkq7Y8s0kB27YoNCRIzz13WBmpJ5A92YDC&#10;utiewLEfw6knKgWVkuS2pSgdaGQUoFYKTqyXScAkUVnZx5WR8blS0z8DFF+4GXltKhMbQJiWjZpA&#10;qdhcWTbNioW1kvJOOkvJM/XhPbfNypsBQDJQIxlFKKFSyhKgwYOxsSBZPKQM642F5SDl8q1LLxDJ&#10;42EX1JaokBZCcUMFKsTGgFSruKVK5Ujamp4m1eP4izs69dzxFO148S09uCtO3/vdTv3TLzbpVz/b&#10;qEifUGUf/VyD/FjHpnsAAcAYAhwolZbBXrUP96tjqEcttCxtEKAb6IcDasFhtRk4cHYGkDYrnVkI&#10;atx1fzVA9BgscKbdZ0bUddabPxjA0Q7Ryu+fnWCfN59gyqPXhYomXUho6NKk8tsbdfBPf5J/dLS2&#10;+OxQWKSvIqN9lbA3UnFYaHyAfML5foOfYN8OxcZbb5kY/eFwvP70xgG9/94hvfveAb3x9kG9+Poh&#10;HXpxj/a/sE9P+uzSE74hitz3vMbOT6EgxjTMdUfOnAIGUxo9i507RTnBNvbZ/nPA5BxOHZAMmfFZ&#10;hlAjI3yeYe7fhbusLstDpkpYHgJA3gQ78DF1wueyZL1TKPdLtg8BnGGWh6hnZscMTaOCeHZDKLbB&#10;GQAArIfH2T8BgCz0BTwGHTgMLIDEwcPAgFo5hQKwKVicOgEA1B1wCod1p1JY5rv0QoX6FtoytWJg&#10;YJtTEBbicmEoWwdgZutwsDr3w2UuKY8zdcbxgwYTzFTEMMrFxm4MOvVj6sUS7B0a5fhpnun0pVM6&#10;N3eG1v9FzS1ddbBYuDmvRZTFwtIN3VgGIEBk/uZ13UBd3EAx3LizooV7KI2vVrR8z6syzJbv3Xaq&#10;Y/7eCsBY1vWb1Lt5W9dXAMfKqs4uL2l2YV6nF6/rDGrj9LWLOn3lAgr0LN/vjPqmT/F8xjSOOjrx&#10;9vNKfDVCR17YqaNv+urjl/308aEIQHJYH731Ig64woXZbER5/0Cd+gYAg0ugN6ljkIaX9b7q71Cn&#10;JcpNhaA+bEp2UyBdvZTdgAdI9FgCvbdebd2W86gHIHVq7wQEPZVuZHp7Zz3bG4EG5pLqda7Lrhv3&#10;4RLopkAqVb8+xqMZgLQCiVbrpmthLMt1sOwA0gIUWmzcRzFWhCLxAsQ7Z5W3Z1Vdfb4agEgjoLAR&#10;5h4bXY5Vetbhwf5KM8uHAIA6gGHqotq64ZqTxx/V0Kitqaxw40AqbHsV8AAUVaiTChSGldbjqsaU&#10;SVUq9dLZli0bgW4AqUJp1FZYd13O60ajAyZLvqNabIbeqnIAZKEwG31elq8i6pYCmTIAYj21ygFI&#10;JQ3wB7bH+WnX7mAFx0TjNOIUtS9B2wDJrrAQhcXv06bwPXps62Zt8d2gXQHb9OyGJ7Vt13b5RVny&#10;PVjbo3ZqY9B2bfDZpk27nnX1tgbt1A5As8vfR6ERgTiiBPls26bgrRv0Dg4mCyjYwL2U3PUBgNZj&#10;CksqMJgcx9EDj6JE4GL7EpWJCsnLwVAYWUAiLesI8LBeWceVDETSUCFp6xMt2kj4RKCRxHEGKcuB&#10;JNsyoEoDVBn5KS4vk2nvBuFhZJoCgbYZPJR0wGGWxcPLLs1XLg/QQlgGkKJaFIinUMUepB+Ss7Sp&#10;XOVIYc9Ij7K72nXoWJIeCduvH/vE6e+eCAYcW/X7hzYqLipCqSmfaLCvUWP8uTtGm+UZqlPtcJOa&#10;RjrUMdKvziFUxJBNN+J950ULDqOZlmvrKaCC0mg31UGL2awTB2jWgfPrxvn1ubDUmPqAiUGiG6dq&#10;AOk9680vDAGPAayP5V6ccA8O2nIQzuniXEdpDR4vLVToC89rV1S0tvvuUkjoNsXH++qlF2L1HAoj&#10;cn+INvg9qp3+jyoqZJv2xofplRcT9O6rh/Thuy/rgw9f1rsfPq8XXturfc/vV/y+OCUcStD24ABt&#10;Dgrn9xCptr5WnAgAMEicncQAyrkpjZwDKABk9JzZOMa28+y/ME4JWM4BDLN1aFhpNsSyhbUspDXI&#10;Z7EEu0vEu9CWhaz+i0JxILVngQrBHERMyfy1dxfHolDMhlEyoxMjGsEGAIg3pOVVHv9pfYAH2Jhi&#10;MSXiQGHwMBt0wLFxJvcHMlqy3eoNuFyJ2To4LL8xBqBGrQQKQMStmyJxisULJ5dLsX1sGwYewxw/&#10;5CACLCw8Zj2xaHiM8DuZPDuuaZ7bhWtndH3xCsC4oivY9bXrug4krrtwFKpibYVyjfKmFm6tauHO&#10;khbvLWoJtbH45W0tAA6zxS8pb1uPqlXN3VoGMsu6RnmF8srKoi4tLGBLOnd9SdNz85q8clXjFy9r&#10;/MIlvtfzGjc7fVoj09N87kl1DY2pqaNbbSj0z998Qe8f8NOx1/2V9Haocv98QFlvH1Lm+y/p5Aev&#10;qxm1PzzZyTF1AASIDNrMu94cSJcDSBugaPdO0e5GndtkiTZ9yfpyD8td1oXXRp4DBZvGHYXRjuow&#10;gDT3AAAg0rqe83Cqw6DhzHpg2ViPCrUAkEbAUd9SjgoBGFhrc5lamkvVhDl4AJT6RgDRhDWXqB7l&#10;4fIcjQCkEZUAPFyPqjpLjOcAkDwAkq/69TCVdcet9lidYuBBqx+AVBlcaoFMzTpEqlEeVTYWhHNW&#10;2zQm5a7nVRlKw1SJTU1SASDc+A8USCnKpMJUSVUacMDxu2S6AQKlU8F1DRpu/qsCF74ykFiSvZxz&#10;VpYBIQNIGesApBglYiErGwtSaYqkOBNL0wN+0THyi41TAPAIi9vjQlg7QkIVHB6p8PgEFEaIngQM&#10;W0O3a2fwLm189gk9/vjv9dS2jdqO0giMDgImoQqM4jzU9fHb4XIjW3xQK8GBCk+IUkhspB793e+0&#10;Bdv1zBMKCvPTe5++pwJuKpsbsnEbqQVApBigFB1j+aTSC5O97/AoTFMWlmu5lFwgglKxHInNv5Vk&#10;PbIygUi6jTXxdu1NyrXEOcAAGqku/IVxPrPMIozzZhpITOlA0cziHGUZNCwHwr1kWh6knHWnQlAg&#10;PNT8qjwV8aUV1+apEKvgx1Yz2KmU2gZFv39UPw3co//roV36+19v049+t1n/+usnFRYcqZL0Exoe&#10;rFLvqRo1Ddeqvr9ODcMNahhpUf1wu5pHbLpuADKMwkCBtOM47B0Y7TgHm6vKJhPsmvR2tzVo2CC7&#10;HkuGmwEQUx3W5dUG6BlELPnci1Ptw8EO0FIfxnEO4Fz7LWltyWm29zoDOtTrR62MXz+jFz77VA/5&#10;h+jXW6wRsEUxMTv1xquxeu3FOB0+FK3d+8MVnRCk/ftC9UJcqF7bH603gMV7f3pRH77/uj786A19&#10;8NHreu6FvYqLj1fc7jjF7eH3EB7AbyREG318VY1MPztvcMB5nzeVYQBBfaBMTJ2MApK/GgAZvTCl&#10;cbYbXJxx//fhYSplEBANcP8uN3LfgIV9ZgPJEM/ElkcAhZXDpw0e/ZQoDOp61cz6vllTIAYUtgPp&#10;UZ7vKFCx9UELc00DhVMD7BvEEXL8qT6NAA+bHn9wEhUAVIaBxtB9c/DwQmXQKRhTIQYFg4cpCtQE&#10;qmMIgIyMDGh0xMZY9LgxFkMur+FVHF74rIOIfRaSGhr1vgRqeLxH4zQwDBbnrpzV5euXNL80h5q4&#10;pmvOAMbyHOW85tYWUAqL2BIgWUVlAIhb97AvdePWXZenWPgSlfHVqua/XNP8Vzc1h/qYQ2HMAYq5&#10;NWABQC6uLuni4g2dM3Uxv6AzV2/o9NXrmr4MNC5d0piB49xljZ29zHO/yOc+r57habX3Daulp1/N&#10;nd20yjvUQjnQ36U2Wsi9VUc17PlQlV8cUtXHL6n0o+dU+MmLSn73NXnK8zQ6ZdOfABCzQVMXDepz&#10;CfRWb0+s3mb1Ao0ey3n0oTYou3pNcdQ51WFjPtpQIW7KEhSIzWvlkuQ2vqOnAgVSCUzuDxSsVhPL&#10;TTZI0ODRXqrmNjPvSPMmoNGE+jBraSxXi4WpgIUbIOgAUq56oGeDBR1MLFluISvWPaxb76pawFDT&#10;kMc6BkA8HgtPYUCk1gMU6kpd6KrSBv9R1gIQg4iVlkw3dVBNWVNbghIpdWrDEuQ2hbt10a1kn3Xr&#10;9SbKgYhBw02KmK0K67Fl+RQgU4uCsWnaLSdigwYteV6DnytBzZRWsL0UoAEZm4m3kn3l9g6QQs5R&#10;yLmKAU1RjkoKs2wk+j4Fx+6TX+Ru1/vKLyZW2/0DFBEdq/DdsdoSADR8NmlXZIAbG+AftEvbdm7W&#10;o5ue1BMbntLm7ZvkGxWioN3xCoqOVnBIsPwDArR1xw5t37lTu0ID3ZQoz27aps1PPKsnfvs7PfbY&#10;I3p289OK2xvlQlH5SK/0kmQUyFGlFJ9QWlGS0guASqE5+ExlFaUppygZiCQpD/WQW5COiklVej4g&#10;yfFOl5KccUIpOScdOFKs9xVlGuomA9iksZ6OqskqPOEAkm45F5RJJmDKLEKBlHgBkoUSyS7PUQ5k&#10;zqmwMlO5FRkokUzl82WUtJWrtK9JR8pKFf6H9/WTjVH6m9/66+8e3KX/+S9P6ac/+b0CtuzQx2+/&#10;ovqqTI2ON6l1sE6N3U1qQGY3WMhqqEWtw/yJhrvUiuPoABqdtDrdW/JwMN7ZavvUiXOw8Rs9pwCF&#10;hatwii5chXOzZHgPTs/lOQwEtLT7LNFs4KAFOogNmdM9PYEKmWQ7xno/2/twvD3nOfYC5blRjS6e&#10;1/sFufqtf4R+8uhGbdqxRa+9Gqd3396nV17YrZdf3KtXX39ezz2/T88d2K23n9+jz948rA/efU5v&#10;//llvfPBH/TqH17Ui68e0P4D8dodl6A4GiRR8RHyjw3UViDy+PbNyi1Lw/nMAAiueQHVATxGzk87&#10;UIxh9+FhMDEbv3BKExe8+0ececFiqmQYGwIiA3yWQSAyyucZ4bwOLgYDAwg2AlRHMYOIy3/MAoG/&#10;AsSraO7DZMRCY2ZAY9SUmQt3mYK5r1oMHJiFuKZo7U/j8Gdw6m4eJ8CCchlGAQwaNLAhG6ho4SzA&#10;Y4rE1oedUjE1Yt1jgc7oANAY1BjAGAUOI9Yt16ABPNy4DpRJr73RcNjyHv2a4DxneQYXr57W1RsX&#10;UBeXgMFV15X2hg3YW5vX4u15gLCk+VsrwAG74+0Z5RLcdy00dQu1ATzufIWy+FLzlrsAINdv39RV&#10;64J7Zw11saQLK/O6CHxMYZyfn9fMjes6df2aZlEYk5cuYpc0ef6CJs6hMM6f53c2o97JU2rrH1VD&#10;ez8tdYDRNoiDHlbPyLjGTs/q/LWr3POybqCAVm5d07nZDk31ZOt013GVfnpAFZ+8oqKPn1PBpy+g&#10;SF5UPY25MRuTMlynPv5HvUCkB4gM8B8c6GkDHi3Ao8kLEKDRY910sU5A4h334QVIS7fNd+Vx7/2w&#10;l0i5HlidlcCijOVyL0CARyuqwwYOWr6jpb2cbYCiFZXBcnMr5kabl6BGSoEHoGn2Js4NFmZuUkQa&#10;Sja3leVB6puADlBpcJMmlngVSUOBqhpyndUAk7oGAOEBEC58BWTqy5wKsckQq930JTYOxKBhvbCA&#10;S42NNDdQmPO3cJWFnjgf8LD5r2zyxHJAVcax9qKoMoBRUZtPmeu6/FZZLsVCVhamsm6/nKeac9Rj&#10;tdWmQGzSREADQKoqOVdltptcsaqEYwuASR4gwV+UFGWruDhXD0SF71FY1B6UhAEkQb6RUdoZ6K/w&#10;2GgAEgMEtmk7MAiKjERphGhH2C5g4iufiADt8vXVhi0btMF/qzaFBMgnEpBER3KuKPmGhWqHn7+e&#10;3bVDT/nuoo6ftvkBH5TLhqce1hOomEefeFQbtz2rw68fVCqAyKu2UeI2628KKiHNJbuzgUhOYYpy&#10;ik8qGwWRDQAs0W4AyUZCZVpeIydDyVkpOpmDAsnHgEViHiAygOSmAAs7Z6IysYwC1jm/Je5tOQsV&#10;Ym8ozMSyeFDZ9n4QYJLjynTWs1TGj6W0rUGfQl+fF1/TPz3lr7/97Wb942+26B9+/qR+9tNHFbLF&#10;X6lffKYeWjJDw9YfvV5NXR7V8WNvpLXUNGDzXbUDFIwWZAvOogXHYaqj05QHzsImObQR4zYA0KYX&#10;6ZoZAgw4e5ygy3PQSu42w9F1OQMm1jWW1nUPjrTPnOo5oHF2ilb6KVrlkzg/Wvr3AXJhQn04oF7q&#10;9WN9Z3Gyc7Mq7u/WYwEJevAxXz377LN6760D+vhD1MUHr+iTT/6oz794Xx9//Jbe+cNz+uDtwzry&#10;3vNKOvqm/vjRy9r9yj5FHYhT7L4YJeyNVzyNkN00POL3RSsgwk9PbNtAY+MpFZSm6dL8rEZRQxPn&#10;pjVxfgbHcwpQTGniopXAwgFkwm0zgJiNss9s+BKfAxu+CEguGnAACfWtZ5YDCDAZOT0OQICnAQOA&#10;DJv6wBxIDA48I8ulWDjL6ll977Yhb0mdUadWAMJpYOPgYeAxgFAHoI9MolBQHKOnUA1AfhSojExy&#10;rQnqOEhQH8UwNI5qWc+bDAEWBxDgYLkQlz8BIIPU8x5nQLEEeifqwxLjnJt9s7OTOnN+VpeuXdS1&#10;+cuaX7iqJRz7giW9b867sNSNm4Dj1jIwQEVYT6h7K6iJNS3cs55RNylRFF+asrC8hfWQQl3cveXs&#10;+u01VMmqrq6t6PLKsi6tUC4uOWicnb+mmasXNXMZWFy46BSG2eS5CzybM+o7NaXu8XGc8oADhgdg&#10;eFp71TkwprGpszp34Zquzy1xr2suLLb8ld3TiuZumQq6oRVANzPTpZGOQl0ZLFXl5y+p4uNXVfjB&#10;S8r74EVlvv2SGouzAIjNq1ULPGpQIh51D3vU39egwZ5WwAFEaJhZwrx7PXTVyf+uDRXiEuTdVlro&#10;yhLogASgmNkra5vdqHNURiewQG1YzsN13bVeV26aEu8UJS1YAwCxaUqaW4BHW7EaUCDewYK1gKPC&#10;KQ5LmDegPpqBh/W+qm2ulqfFZuO1Xli0+AGH5T5qLDzVmKOqxlxUSCGKxTvuowalUu0mTMRsICEK&#10;w97xYW8X9HbhLQcoFRiqAzCUo1ps/IcDghkwsaS5JdlNaZShbgwcFayXYeUoGrPKmmyXPHfjRipL&#10;nIIxgHjYVoNKsdl4LbxVWwqMaEgXV2WpuDITRQJgCrmXfBROPlApASA0uB+IjoxTeESMQqJQHPF7&#10;+NNHyyckSCEJu1EVsaiNbdq13U9hYTEKjArV9ghf7Yrxl39MiMLDQ+UfHKANwb56CtsYsFM7IwLl&#10;ExsuPwAUEBujnZHheirAV49xns0B2+UfskOBlFt3bHMDE5986hn9/pHH5RsQpLc+fJeWfrYKqlAe&#10;BebwcfA4+RzKHNRHZmEiEGG5CHhgeUWog4JMVEmWMvKBCGojqSBZx4HI0byjrB8HIt53k2QAkUz2&#10;Z+Tau9NTvcuc2yCVXpqltLJMZZQDjNIMb0IdVVREK6KosV7vJqVrx55X9IOnfPU/fr1Z3//1Vn3v&#10;Zw/rX37xoPz4bMc/+zPgqHQtpMa+atV28aPiB9pE66gemV031Kz6oXY1Ddn7y7sBCDZqkx72q5VW&#10;aQeOpYPy/piOzukhb28qpyxMZdh4iHH1WA8qC0mhLPrOWG8qy2kAj/OABCdqAOk/Rwsc5zpiIaLT&#10;0zhDDIAMsX3YhY6ACftNobhlnPLglRlFHH5Tv/idjx5+9Am9+kqM3nvnoD764DUHkM8+f5NWUq6K&#10;C1FtGR/r/fcPKyXjQ/355Hvy3xuh3c/vVxwAidkdrqjYMEVRxiREaJPfJj309JN69LGnXDLw8o0z&#10;wGNKU8Bi8uIM4AAkwGASQExcmHVQmTDlwbZx7svMYOEUCMsjlycdSGzZVIyFv5zxOZzxTIbtczo1&#10;YiC4b4CBfaPAxqkUC4etL48A4RGe9TD1LUw2xrEOIKiPEcuJGDxQJCOmSoDSGIAfRwWOYeO2jvKw&#10;3MOIUyEoCgt1ARgrB6b7cbSWL7H9XhsyRWJmSoWGgykLUyZjfPenuaeLl2d05foZzS1e0vUVlAWt&#10;9YU1ALG6pCVsmWXrRrsANJaAgyW1l6zL7B0bc/EVjtrsrpa/vKVFYOHGXwCOOewa6sJGiVsO4+ra&#10;oi4tzwGLORTGdZ25dk2nr8xp9tKcZi5d4TtBWVw8R+PjLJ//HOpiWh3DqIuuXpxjh+rbemjdm4Ka&#10;0uzpC7owt6grqyta+fqebn7zrZZsDMiqdeVF+aCCrqNu5u1e7qywvKDVr1A253k27fwuhitV88Vr&#10;qvz0NRV98rLy3juowndfUG12osYAq81vZYl07+trUSBAor8f5dFv4asW9fQ0A5AG12hr76tVm71N&#10;sAfguFl2a709rmx69i5g0uFRa2eNmlEdrQaQjgoHDAtfWQ7Edd1tpWz1Dh5sRIHUtVmJumgpUn0L&#10;Tt8AAiDqm7xjPExhuEkSLaRlM+w24+w5tgp4eOoBSH05YDAFUoICMVDgjO3lULZuvbAMIICjqr5A&#10;lfbeciBRbdOWoEZqTI0AF5vnqsKM9dJ6y8UCB1MtFtpy07UDEFMlNqNudRZqgxKQeCHCPupZ+MrN&#10;eWXwMDVj4S9UhjMAVG5dfVl2o9FRIKU0pIsrMlVSkeWWK4qLVF7MtVEjxaWoEOyBaNRCbBQWt1vR&#10;CXsVEBQOFIIVlJCgLVFhembXBvn6+ikqKk7BKAy/KOARHajQmAhFhIcrPDJMftGh2hIWoK1B/toc&#10;tEubg30ASagC4qLlHxcpX+puDvDXBtTHth3PcL4d8g8K1q7AIG3euUvPbt6mZ57apGc3blDknmB9&#10;nviuSpFceSWmRBKVi7PPNZigRHILUzHLiaQpD/WRbxApzlBWKUoE559WnK5EYHM8/5gSc48BD1Mi&#10;JwBIIjBCvRRkKDuP+nlAhHNkcHxaSYZSy5I59piyy5JU0FSkTH4Irx47qo0xe/S9h5/Wf/vZk/qH&#10;nz2rH/77Y/r5L3+joMCdOnrsbddS6UI2e9r5ojuRhd2V8vDjrafVU+cA0qb6wTY1DqI6hroBSI/a&#10;LHQ10qfWsV61WLLc5Tv61TXt7Y5r3XItGd6D07IeRfcB0utyGRaWwnB2BguDR8/5UacqbHxHH5AY&#10;XAfFyNkZ1/PFgDJEvWHqWehniFa+OVwLI/WyPL14TpnV1frl4z761e+fkV/QRr35Rozeem2fPv3w&#10;DR098iYy1gYcZSg9+6hee/c5vfr+89r98m4F7IlQAMo0MMRHIWHW3ddfobH+Cojepaf8ntWDjz+h&#10;zc9uV29fvc7fmHbqYtKgcQlQWHdOA4UpEAPKJTPqsG0MWIxdMrWBAZwx6hpAhi57ATIGQMZQU16z&#10;sJcBBSBcwNlTjvFsRtbhcT934gCybpbMHwHAY7adZzlEvUHgNnnttAPayPSwxlB2Iyi8Ueo5hQLQ&#10;J7Dx9dDYKOpm1IW8gAhKZWQWh4qN2rJ1C7ZE+8wgdTiPwcXCXzN97O/TBOc+gyK8eGVWV+cv6cbS&#10;NS2jLpZWUBWAw43uvg08rMusdZ29dVNrdzCc8MrdVS1b+dUt57CXvryL2rgLUL7U4t0vvWqE4+Yt&#10;JHVzRVfW1nRpbVXnlm7orOtSCySuX9bMtUuaQlVMXLzMZ0ZhnL+isdkrGj51Vt2jY2ruH1Rt54Dq&#10;OvrV2Nmntn7U1KkZB5qrS1z/9l3duXdHt4HVMqpn+RvulfLG7VuYQe0O2+8CMrvHr7X4JfcHyObv&#10;LDmAXLwAPNtyNTfGf+boq6r87FUVffai8t/bo6L3Dqki7TONjrWr0yZI5PfTh9pw4SuWewcsXNUA&#10;QIBId5N6uuvVZeCgAddh8KABZ2YDB22q9tYug4gNHKxxI81NfbShPtotVEXjz3XZdQMGAUiLxwuQ&#10;NsDQihIwFWJmAGkuxgwgVRgNxWbrcWU5D7Zb7oNGp/XCqmrBF1hC3QBSV+UdMNhQzrp13UWNAII6&#10;FIutu22AxaZqr7QcSF2lM+vWW01dm9LEzXmFqihnvZSy1HIeQMC9cRD1YIMILXxluZOK2hyVufd+&#10;2HvQAVYNBiBcHaBRXl3GdlM1to5CKbdxISUqqebaFZyzDGWCAikt5Xibur00kzKHdRrVLBeVW4kC&#10;wR6Iw7lbT6G42FjFAJFA/xCFBYcpeHe8no4I0BN+Tykw3F8xqInQyFAFRwGX8BBFRMUoKiZOkdHW&#10;6gxWWHQwTiNKvpxre0iANvrvdHMqBUSHKDgmUqEonCDAFOC7Tb7bt8p3p792BYVoc2iAtoX6aqfv&#10;du3auQmAbVNgmJ8OvXIQNZDsaFoAPLLzTioLoOQWp3jBkZ+p/ELgUZKmrLJUpZcDm4o0ZZale2FS&#10;bLmPRDeOJC3vhNJRJVnAKAMAmerIBEYZACWtMFmJRUlKLE1Ufh1gqcnSyyc/1kORsfpvDz0LPJ7V&#10;j/7jYf3on36p3/z7w4oKDVbisXfU0pyjji5aAE18sQCnshnpSaumttOj6q561fY0AZBWNQ50Ag/r&#10;qtuptoFutQ/1qB2A2HvIrcdVqwEEeJjqsBxHFw6pC2h04fx6cGqWBB8AGL0s2yhuCz0NAJEBgGLj&#10;KkyFuBHb7DMYmNm7ywdx1IO05l15EahcBB6XKXHKIzhla+mPnrf93vDQyJXTCj30qn784CY99swG&#10;HX4uVO++uU/vvXlQJ754S8f4zMdOfKAPjryrw28c0p7nYxUSGyC/UH/58F37B+xQWLifImICFBS1&#10;Sz5RW/RM8Eb9FoBEhoTrzLkBTc/hsC9PaPzKhCYpzcYAxuilWY1eBhIoobErpxwsDB5eMyUyy/3N&#10;oJSmNOz2ARyc/TifdeIi57E6OOPxCzh1bAyAjANR5/gNJE5d4OhZH2XdzPUGM1XCs3V2dlKdpyf1&#10;UU6WuqybKeceOY2SOAMAzqJQrCvx2SGAMwQAgLEztt83gDBsSmbdXK8uS7qjUMaB0RT3cJrPY3NH&#10;XblxVnNLF1AXVzS/bKO8r2l+xTu629sj6hYwsBDUGk74tla+vIfDvas1A8a9FfZ5u9aumONm++JX&#10;X7qBe958xh3NraI0lpd1ZXlRFxcXNGuJbhTG5FVgceUSz/siz5vywgXgeVm9E2dQFxOq7xpWQ9sA&#10;re0uWvF9Gpyc0imgcmWBe1m5o5tffoW6+FqrX3+lBaBw457Bwe4DmNy3r25zT4ADW/qaZQCybPD4&#10;6lsAwnF3DW43dctCaVf4fjuKdGMMx534umqOvKwyAFL8/l6VvH9IxUnvaXgEZTFYi9poUH9fC9bI&#10;sgc1UosBkV7Awv/Nuut2G0B6axxAumnA9XTatCU2+rxBLQCmFRXS2VmtdpvvqqvK5T662ivUheqw&#10;Oa5skKAbbW4DBK277jpAPJR1AMTBwiZMZF9jS5XbVgcoGrEGYNEIQOoASW0zztqsCZVhCXQbKIii&#10;sLcLel8SZWNBDCAGj6J1MxUCDEx1OMVipYW38DHUtxl5TaGU1+WhJlAwqI064GEj0i13Ye85d0Bg&#10;nymPEmBSYi+OqilxOZRa62lVaYlyzsG2MsBi3Xxtlt6yClQF8CizkFllGfVQPxVl66+wzUWN2Mhz&#10;A0gm0EjHMlRUgjIpzdEDEaiPyIgoxcUlAIVYBfgHKyo8RmHxB/Q0IHjK7xkFRwcpIhoIhAMWFEdw&#10;RIR7N0Tk7t1AJEK7USCxlOGshxiEOKdPaJC2ojR2BfrJNyhQQSGRqJhYRYSFyt/XV9u3+WjTDh8X&#10;/toe6Sf/UJyQ/zbFxUcqMCIYx/Mox2/Wex+8jqzigVTmKAVHn2kAARwFhTYwMV05xakAJMUBJKuC&#10;dUt8l2W60e+57MtEjZgKMbM8SCoQSSu0Xl7WMwtlYqPkkXfHK7J1+M9v63G/QP39b57S3/z6SX3/&#10;oWf0Y9TGI7/6pQ4Dv6wTn6qRH0ZTS56qG3JVxhdrbwirRrrW8sOyqUs87cCjox4V0qz6vk419Hep&#10;aQj1YQAZ7EZ52AuIUBxj/d7ZdKcG1sd52MyzQINWrRsljpnicGrj9JQ3ZHUOWOAc+3F2AzjQQct3&#10;mKIwhYGiGKClPnBx3Rw4AAlOawhHPbzeeh8yB0xpCmCcesPmnHHep26cU+3AkH75VKB++ruNeuTJ&#10;R/TKKwn6+INX9M4fD7K8V8+/ulcHXz6owy8ddJMr7kuIVDTfc3gwqgOLCGc5MpDfCwok1ldPbH9a&#10;Dz38O3349uu6NGcwMIBMAhDs6pQmMAPD8GWzaZa5HwMJNmHGugFm7OJpHN6shq9anRmNU99CYJOo&#10;kMmLY7Sixykx1iewcZ7HBM9l3GDB8/qrgjCIWBLflIqB5SwAs/EoPOMJnlXd+JACXnhdxwvLcLin&#10;AUEvDtbGoBg8vDZ2dgSIsGygMOVBaTZq57aEPGCxXMoUaurMlbO6cPW8Ll+38RdXNLd2TTdsYJ6D&#10;xQ0t3FzSvIWnbtJqR2F4wUFrHRVh5TItdlMVKwDCALL8lfWUskF8q4DlJvVuozDWdO3mTV1ZWdXl&#10;5VVU3qLOXpvXOezs1TlNX7oCBK7yDM7zGzmrnqkptQ2PqaF3UA3t3Wpq61N797D6hsc1dfqSLs8t&#10;onZWtXJnRWs4+TUUxvLte2y7g/IBCmwzsC3cAwZff6fFb77SyjdfAjfuEaB5AXIPZfQlioR7RiEt&#10;f/21Fr76BjPwGEBWUVKAcu60JjrLtHKqUd0Zb6n28+dV/vFzKjWAvLdfRSfe1JDlPgwgA+tTlgAS&#10;S5TbNCWmQvqsV1ZvHUrE4+195RRHrWwMSHdng7o7UB0AxgDSYu/4sOnZgUiLTZ7YUa3O9ip1tgGV&#10;VlQKELEeV60Aw+a7sulLrOuux0DBeh1gqQMcHnuHORCpbQUAzYXAA4g0AhiDRQOOuglHjdXSuHTd&#10;ei2pXsc5UBf1HmADROr/Czzc1CaAwvIfDhq2z0DUABzY7qZxd0l2L0RqURf1gKIehVFXkycPILDp&#10;3qsBheVFysw4rsxTCixQGtXcQxXnMRWClbHu3glSbeNH8lwIy7rvltngwzIAZV16qV9TxrVK+CzF&#10;1HFTl2SrpCRDJUUABP9bVIgCCYiIV0gE8Ijdp4CwKPmhQKKiExQYvU9P7fTVpl2bFYqCCAiLUDBm&#10;yfQAYBKwO0qhcVGoD+ADTGINKKiUMJRLCMokguXw6GgFBoVqZ0CAdgWgXEIivBAKC1NAQLi27vDT&#10;sz47tDFgm3YEb5dP0C5F7Y2WX1SQHnriKT39zCZt2vC0olE3R1OPKJcHmM0HzrKQleuZlaY8IJFb&#10;mqrsMraVZSsHy4WUBpB8lEkuqsXGnViPrfT8VDewMCU30amQfB5SUmGO9v/xbf16W6D+8Tcb9E8/&#10;f0o/+Lff6fs/+pl+88sHlRDio5zEt9TSlAkkclRYY8dBX77Qcn4Y5Y3r82K1VLtpTGwyxTqsvqtR&#10;jb3takB1NAzzRx325j/a1uFhiXN7L7iNMm9Ffdjkh720Vm3EeA/gMDNQ2IC/ob8ChP04zAFUw8D5&#10;aQ3dj//jCN24CqcoaKmfxy6eAhaoDWzUWvU441Ecr2vp47gtTDTB+hDKY/gKEKElf+7WdX1aUKh/&#10;/NUj+vlDj+mpDY8pdneQEuJD9NJLewDHHiU8v0f7Xtyn/YdiFcf3EkeDIJqGhoEkOhw1GsPvYX+c&#10;ntz6rH7+m99oyzNPqBPZfWmeaxu0uP74VZQGNnoN5eFUB/fGPY4aMC6fBjCztJa9Ng44Ji6dYfus&#10;O2aEbfY5Ji6dxklPa8oUCM9k4oIB5JTXeC6TKAgvQLzQGAcoY2YokzHqOrAAmvEzQAyHP3NtStkt&#10;Hvk//5Ze/yxJ9trcCc47Ngv0UIOmYkaxccA+BkhGTYkYOIDGOGpm5uKUzl87o4vXL6AwrrgJB68v&#10;X3eguLFqI7qXcPSLAGNVyzj/xbsoCdd1FkjQMrcwzwIt+hXKmw4iOG2c9JI5apfjWNN1nPrV28tu&#10;pltLdl9eWPaOwZgDGNgZlMbpK6iNC6iNs5c0ODWj3tFJtfdPuDBUbUevGjr71dHH55mY1flLpn5Q&#10;M2u3ueYt3cbx30ItrODk1ywkhaNf5dqmgJa/5t6+uaNVzPIuK1bvm2+18B33/+1dAHdHaygO228K&#10;ZfXrbzjmGweXJWCy4CDC56HOwpc2FQqgQolNdFdqcbpJ/Xl/kufTg6r+5HlVvLdPZR/sV/HxP2iw&#10;t1Ldg8BhoN6FsroAhpuqxKY1MXigSFzXXaDSxXIXyr+7u9H1wLIkeo+NA7GpSwCLJc7bu7zv/mh0&#10;bxtElbTVAA6WWwGMha3aS9TaXuwA0tRSg9qoUV0bwAAmdbbcXOMAYlOW1Lbg+JuKXM8rmzTRch8u&#10;xNWEYwcedRaVoHFpAwUt31GPwmg0w7nXGyjwZ66bL4Cor7VwFw1RM0DjMRViYS/21XkAEf7GG+pa&#10;z5mgMKx7bx0qw95/Xm0TLhosrFFrPbHYZyqjgvNa7yzrdeXteQVYAEip9cCqNAVi3XjZXsZx5UAD&#10;s5dGlZZnsw2fhwKx93+Ul7ANJVJWkq7SwlQVF6SoEHvAN3wvimK/ouIOyTc0SoHBoYqI26sdgTF6&#10;ZsMuHH8AMIhTQHgEyiAC2BhAwrUrHphg0TExwCNB0fG7FbnHum/uoX486iRBMXv2KTxmN6olQr4h&#10;QdpFK943xOLloQpF9QRHRWtnSKC2oDw2+j+rrWHbFbw3UiEJsdri46+NG7br2Wee1mNPPKyNWzbo&#10;wCvPKx36lTaWAIx0ZaNI8ouSVQBIcovtxVDAA8tHbhViBcitPOCSayGtohSl2hgQ4GPTlHyRm6q9&#10;b/xRv93gBzSe0A9++ZR+9O+P6p9/9O/63YO/0e5QH2Uce09t9XnI0Azl1ZxQTjXXAWD5NrCQL6qE&#10;L7S0qcq9mbAcq2wzgHhUh2Su40dcb113BztUPwRAhvrVOjzg5rbqcPNb2ZQkIwBkFPUxrs4ZVMeM&#10;Td1h3VNPqf/MNPA4BRgAAWrDuuAOXBgDEJbPAB7nZilpuVtXWBzmiBnwGKG1PnLRqypGTG2YU153&#10;1mNm5rwNKObMgcfo1TPUMwdNi/76tC7evaY3Pv1QP/zFw/rF7x/VI888qrDoXXqfluErb+zX7n0x&#10;2vd8vOIPRiomOlD7+T0cjI7R83vj9fqLh/XyKy/JLzJKP//dU/r1Lx/SJ2+9jKOY1OxlnDywmOAe&#10;LM8wfvU09wIcuL7XTgMMWqRXzrhyynIRDiJWntEU9zoJWOw4swm3Pu3M1MokLf4pVMl/Gp/PIGLA&#10;ABZj5wEBIHFQuICKYN32mVkuZHbxrN5MTZbf4de177X39HlKqqa53gTAmOQ7mQTsUyiVaTeN+bTO&#10;8rzO04K+MH9eVxav6NrqDV0BGHMrN7AFXV9d8najNYWxtuIUg7W+l61FbyWOdMWc8lc4YpzxskHk&#10;S0BBC9/mmbI8xvzNO7p+8zbn9faSurB4A4VxA3WByrg0DwCu6cxFFMaFywDtovonz6hnaBpAjOPw&#10;+tTQ2qv2niH1oi5OnbsIxBe0CCxuc83bOPSbAMvM3Q8wWwECK5aIR/Ws4vTXDAQ4/RVs9Zt7WvvW&#10;7vkW+zju62/Z9i0q474CuUt9QMJxq3yeta++pS6fi31WZ/mbr7VksOQai1+Z0lrSysp5TQKI+ckm&#10;DRV8LM/H++X57JDKP0hwACk7+geURbl6UCCmODrsHecGjN7/nK6k297tATzaBxoAZTOfvUWdvU3q&#10;QJWYuXd+AA/v3FcoDdRJG9uagEdTRyNWp5YOj1r477aiRlrbDB4larZxH2523UogQonZZIl1zVir&#10;GcrE5T9szqv1ua6aLDdi4SzrqVUKcMpVQ50aC23Z+BDM1Eejp9Apj1qXRC9BXQAYC3Gth6+qAUeN&#10;C3uhXKzuOkDqbSQ79a27bxVwsIkW61xvLeAAaKpYruRcFS7BbkqkWOWco7K6FKWBGnGlgQO/BURs&#10;Tiyb9qSmEjhVcG43LUoZ+4EMAKnAV1YXAxDM5r8qorFeXJyCAvFaUX6iHvALS1BI5AGc/iHtCoqU&#10;LwAJ23tAG33C9PjT27QzyAYDxioo2gAShgIJU2BsuHziwxWIRQKQmFgUzJ5Yhe/brWigEbV7D0ok&#10;geOAScJeRcRzfGyIfKNtSgw/+QT6yw+g+MeEKoDt/pE+2hm+STvjfRVyaLe2m0KJjJFfsKmUndq2&#10;c7s2bdmuR57YoM2+Pnrj/TdVggQrR6rlAhEbI5JdkqUsaJlTnA9A8lVUmqs8lw9hf2WyChtyVERr&#10;4bPcZAW/eEg/e3aD/v7ff6sfGjT+5Tf65x+gOH7xS8VH+is9+X2koQ39T1Ve+UllVyYptwYQ1eYA&#10;j2JUSImK+WLtZVOlDTUqb6rDPKqihVKLLPZ01skDQOocQNoBSI+ah1AawyiNsWF1TGBTw2o7NaL2&#10;U2PqnJ5U9yyqY3YElTGmXutu66ABRACDqY0+zJTHoIWpzs9q2IWrJtV/ycJU3tzAsIV5aMG7Esdq&#10;NnoVgMwBlGteiJgDN2dtznsMxzx+9RzbLgKXCxq6ekoT1yd16dac3vriuL4PAH782//Qfzz2S/mG&#10;7dK+F+JRIfHaBzwS9oXqucOxev+Pr+nTD97R++++oRdePaztKJGfPfWs/u2Xv9Vuf39dnunV+cVx&#10;rjGhKQMDTneSlvp9MExeO4fhSChPzZ11ZvC4D5D7y9PUPWX13XEGEOACOE6xbIplzACCU/eqElQI&#10;pbd7sIHEciT3bRKAeMEyAVjGAckoNnn9jOJe/4P84vZp3+GX9Mqrb6oP6J8GtLOoi7M2lfncBded&#10;9vrSNSBB692mMr8FMGyQHrCwGWnnb63i+DFKmxJk4dZNLd3C6VpIyoWiLCRl4ag7KA9gYtOe37lH&#10;fYBxC5Vx25LeqIulJefwz88DDWzmylWdunxZM6iG8VmAceqchsb43fQNqrmrTzWtKF3URRfqYnhy&#10;Vmcuz2vuxk2t3vwSYHyjNaBkYaNVA5SB6kugcReH7+4LkH3LvX3zjQOD2RrLazj9FZz/qgHiW5TF&#10;t6usr2rtOxTLt1/zWQwS3wEOM+qzbcVyJFzPoLiEolk0gACSFbYZJJeAjF17ESW1snpZk/3Vuj5R&#10;p/6Cj+T5/KBqjxxQ6Z8NIJSf/kFdnWVAsVadAKTdBhIaONYBYl13O22CRAMIqqStv0Xtfa0AY/0d&#10;ILbPuvACjZYeVIZ13UWBNHWgNFAmTV0ApAtlYr2ybFuHTVmy3mXXjTi3d35UuincLSfS2FKGGkF5&#10;tKMQ2nD6rSgP204d7wBCy4NgDiQVAMbege4FiI1GdxABBA34DutdVYXaMBiY8rDZeOtQMpYDqcTp&#10;V9eZAjFgABqrj6Lw2Eh1C2dxrK1b3sNeRFUDLCxRXmUj06srUCBekJThp8prDSA23YkBBLhUerv7&#10;up5YWI3lUAwgVXyuSsBUUajyKhtMmKUSAGLgqKDRXlaYomIa4EWoDlMfRQX41LwkPRAQsluhMQcV&#10;HH1AOwCID8og/IUX9bR/qJ7Ytl07IgMVkBCBAgl18PCPCZd/LCCJAyhxoQqPi1ZULOeIj1bont2u&#10;K3A48AiNt2nh44HHXoXFJ6BWUC4JAfKPC8QZhWkbENkS4qNdEZZ0DcT8FLwnSrEvPq/fb9isBx99&#10;ivsxYBnUArRll6+e2eanR7du16ObNqOEInTsxGeO4oU1NptumpuWPRuplQ9ICkqSlFfBB25EibTm&#10;6N2sz7TtwB59/4mn9H/9+4OuG+4//+g/9OMf/Ise/cXPdZjPlZn4sWqrUTiVJ5VXclRZrlfWSeVU&#10;pSgX9ZHn4VxQvQizrnSlpkDqK1XRVKuqZg9/YuDBj9CDCqkHIA20hhoG2tU4ZHmQPjWjQFpQHjYJ&#10;ondOq+H1Oa1QH6etp9Woumkdd160nlXAwUJSgGTYSpxgPy1qg8WQJZ5xmmZDWB/Wj4pw4SgL8+Bw&#10;R3C2o9fOauQ69a4DDyAybg74igHjnMavYzjuiWuXNDF3RWPXr1DnHMdNaXJuWlfu3NA7J07qH3/1&#10;oP7pl7/W93/6a/3rr3+tx7c+xu/FTwkHo3To5X164c2XFPP8PjcO6D+eflr/9tvfAY9fKpLv9sxo&#10;q5ZWcOZzQ5qan9E04JjG4Rskprm+gwXXPHX9grPpdYCY3Vchbv36Wc3wWWa4/ynO4Yz904DSVIKB&#10;xgGF0t65PX15CmdrMFnv1WW9uFBnYygTt8wznTg36c2TnEVhABV7r/m7H3+sjIw0tbfU6uzMpK5e&#10;Oa+rNy7p2orNUHvNjex2uQugYeMwFm4ueAftAQ4bpGc9jBZurzm7cR8gt20CQmvZWy8pzPIINqDP&#10;gHNzRXOrK7q2fFOXF1d0YeGGzs7PaWYOZXF1Xmev3ND0+asamzmv/rFpHOkYrWqA0dGPo+uhVT6s&#10;sYlTOoO6uHZjSau37+pL1MIdnPatb7/SbZz4rds4fzOXn1gBFpROFXhDUCuAYgnHv4ytsX7zm++A&#10;A0C4DxAUhSklF5r6FhB+g1L5BoCYIjEwAI5VjjFb+e5bLX0HKDh2GfViwHTwMLXy5X2AfIkSWwMg&#10;3MvqvCZQFdemqzVQ/oGqj+xX5af7VPJegirfO6yS919TJ066d6gRQKAUBj3uhVH/1azrro396AAo&#10;na47b7t6utuAiL2+lvoAwua7arEp3Q0iXbWoDyDC9iaUiBtkaKPPO6tV316pOps4kUZgU5v1yLKE&#10;OiUAsXec1zt4lKi6DafdTusfiFgXXhvr4VUg5Wqw19cCgvoGgIAyqQUetU3ABnOQwflbDyxLklej&#10;Nlx+xLr4ss1KC1+Z8vCqD8udABmgYcAx2FSb4mDdKRODCGWVJ4/tqJCqKq+tvz+kFEBYLywboV7h&#10;zJaty26um2yxpqJIdSiPGqxqHR6mPErKM1RUma3CsiyXLC8uTAcaqSorSFdpfpqK8gweZql6IDQM&#10;Rx93QAHRe7QjAHURF6fgFw7qEd+desp3m3bFBWnn7lBUAs48KtyFr4LiwhVsANkdhsKIUzTACEuI&#10;URgqJHS3wQRVk8C2PaZA9ihy735UDVDZG6XQBEATt0f+UbHaHBKojf4+8kHl+AYHc854xR54Xjv9&#10;QvXbh5/Qw489rU2+24GaTZkSIp+wcD29a5d+98wGPfHUJm3fvFWHDuxVZiFSC9IXVmYpuzhTBZU8&#10;oOYClfLlfpJ1Qtv2hOvvfv+Q/o9fPay/w/7+B/+mH33vx9r08O/1h4PRKsj4UPW1aSoutcGKx5Vp&#10;qqYkEYiYoT7KUoARAKnJUqGFrvgCS+s5fwNSjx9OZXO1qls9WDU/sCrV8+Ns5MfcaL2w+m0AYZda&#10;RmzgoHXb9U6I2IK1nhpS58yw98VJ2MCZcZck76NFbAP+Bi1UBTwsRHN64YJOr13TqZU5nVq+ppmV&#10;KzqLnVm7qsk72MoFNy3JkCWlcaSjON7ROSAyf0Zj2KRz2Bdwvhdx5hdRGuc1PgdA5i6xj5YgEJmi&#10;nAYuUzjgc4tnHIh8E57TP/70Ef3gZ7/Sj34OTH727/rnX/yb/uPR3+kXjz6sHz/8kP7+wd/qf/z8&#10;N+z/lbZv2qgkFMmVC0M4z9M4w2HNzE9pFuVxGlic5j5m58+z7QJ2XtOUfwUI++6bAwfQsNLWT3Nf&#10;ZrY+ZdsMKFcAEuA45VQKasUB5BTbT+nUJdYvYqZMUBHWddjyPtZj6xQAmT57Cuc8pTM8r7OA99zl&#10;s7SIF/QtTvabrxZ0784CDg5grN4frLcAOBa9LWds7dYyztm61d6mxW2t6lvekd63V6njhci8TUqI&#10;sli4CVjWbun62poLR11bXtKNxUVduT6vi6gMF5IyWFy84h2oN3NWPSOn1No9qqb2QTequ6NzREMD&#10;E5qeOq2rqIvlpZu6e/dbfYXjvvcVoLh7T7fu3dEdILb6NUrj65soD9QHELl9j/1AYA3H78JmLqT0&#10;Lc7dAAI8vkM1/AXV8a0ZMDAo4PgNINbrymCyahBg26opEgtTOSVlkDBYmBKxfAf2LevAa9nAw32t&#10;rpuFtCw0tsSzstyPDS5cAb7jwwBktkrD1R+p8rP9qvhon8rf3asaA8h7r6itsdDlP9qAhAHEwlgd&#10;KBEHDwcQL0RsJt7u3hZ19WC9ze695+2Ao7MHdWLhq95anifmXl1r0AAipjxQJM1dAKKrGgXHf5dt&#10;9aiRxjZgAzxa+W83AQib78oUh6mPmvYi1bTly+O69dr4jwrAAURs1DkA8Y5G925zYz2agUYTyqOh&#10;2AsQFIfHweU+QFg3KAAIm/K9AfO4aU2oU1dJWep6YVmC3Za982pZ3sMbyqqoQ1XYfutxVc1+687L&#10;uo1EtyhNZQ3+0BLmwKPCdd3NVXVFDuCw6dtRImUWsspXWRnwKMtQcUWGCsutEZ6ngiJ8HlZckKmS&#10;vGzgwb68FOXnJCs3J00PhIfGK3j3fvlExsrHL9Apie0JYXpk1yZtCNgq3/gg+QAMv5hIBcVEKDgi&#10;XCFRYTh7QJIQpciEvYqKS0B5RCscBREaH+fgEYxZaWGsKOARvQ/bG6/oPQmKQpmE745TQFykdoYH&#10;AS4/bfE1RRIu36jdCgqPUWhEtHb4BaA4NurR7YDEb5t8Q8MBSbS2hoRom0+AArb5a/Ojz2rXdh+9&#10;+d4fVVCdo2K+rEwe9OsnP9WT0XH6u9/aGI7f6B9+8nP947/+s/7l336kzU8+pg9fOaAGYNHeBFmr&#10;jymj+FOlF32mnNLjyi9GdWC5JckqKE9VDuompypDBQCklC+lFOqX1OepuKFQxY1QHmlb2Qr522r5&#10;cfED7KxTEwBp6mlTc7/1wAIgo51qm+hW21SfA0cLyqNtFqVxZmS9K+4owJh0ifEBoNGHjeBcp25e&#10;0eDCZRUND+nt0grtPp6isI+OKvxPn+rAu5/r5S8S9cf8bOXT8hq9eh6gXNfMMmrCQlZztLppvU8Y&#10;OLBpwDF1A3jcAByWwLTSYDJ/CahcwjlfxLlf0eVbOLa7V1XR167gA89p464g/eM//Zv+6Z/+Vf/z&#10;ez/Q3/3gh/qfP/mp/uFf2Pajn+nnv/itdqJWj330tk5PtOvmHVruq2cABE56fpZz4vBvsH4DCHDN&#10;mRvcCza1cF6n+Ix2X2YGlP+HATkHmf8CkFm2TQMip0hMvThFMs29cy3U1ymDiCmdy5z3MvUAySwA&#10;nrZwF7CYvXxaFy+d01XAeY3nem0JdbF0VUuLNgbDRk7bSO9F3VhddeMwFu8saQkYmMOzHkimMla+&#10;vI2zvqvbOG1LeC9/AyBwijdcCMurLK7fXNYl60a7sKirC8u6Or+o85bovnZdZy/P6eLFqzp/4arG&#10;T1/U4BTAGAYYXSjU9n61tA3gIEc0PD2r00BlYXFNd+58ra9oxd+jFX8Px33zDqrgLlDgXm5+eYfy&#10;LpC4p9vfsP077vG7Ozj/r3SLupbzsPLmujN3zt7CVJjVWf0OIJi5EJRXldyHxy0HEIOGQcTCWWb3&#10;MG/dJQBmMHLAcaAwoFjSfR0glDe/Qq18yTr3uATEFr++rfm7K6wvaHTEo7mpGo3XHVcRACn8cJ8K&#10;392jig8OqviD59VYl+nmwrLR5a0DteoYACL31YcLY3mtt69JPb1N6mS5pd+jFuq1mzqxObG6OQZo&#10;tNtYkE4UCRBptZ5YQKOZ0szmwHIgMXi0e7vztrVUAhBAwP+7kdLM5T4shNWKAmjB4VsOxABjEGmy&#10;ZHqpGnHw9tpa1zOLRmYdjVlPY74acOoGEIOGgwf16yjd+BBTHcCh3h1jyXRTKFWqqq/EilXVkO81&#10;fFs5UCrnmApPpeylW+W2rQ4VQuPWXjJVWZOjMo+NBfF2662syQQeZnkqq8xzyfNqm54EYJgSKSvP&#10;U2l5jkpKgUMJDeXSNEoa4igP66RUYJafAjDSlZ2d5t7d5CwLgERG4cz37NeOwBD5Y6F747QB1fHQ&#10;tqe1FacdbKPKbRoTzPIgocAjJBo1EhuDEolxIDAgWI+skAQAsy9aQYAiCPURvtdsnyL27VbU/hhs&#10;NyCJVwwwidoXA7giFcI5ggHTztBQgBWqbcGR8g2Pkm9khPxjwrQD9fGs/2Y9uX2jnti2RVuD/eQb&#10;EyofwGNTqezaslObN2zR4888ox2RoYp6+w39Gsj9v3BqD/zwl/pvP/69vv+9n+un3/ue/Df+Wp//&#10;+ZAaURudTVnyVCci144qtwLVUW52VNllR1Edx1EgJ1hOVHZFsrIqUpRVyYOt5AEDqRIbyMOXWUrr&#10;qBSIlDeWoEIqUCA1tFA8qu2oQ4E0OQXSbFOYDHW46UvaAYgNGmydGlLHqXEXtuqxmXMvDGMj3q63&#10;Ls+Berh+Q56z5/THyhpteuVT/Tz0Ff3QJ0E/3BWvH/nt0Y+37tMvno7SMwGA/+CL2pXwisKfe0d/&#10;SstWA3A6e3de00sXXFhqfB6FcQOVcoMW7g1gccPWKRcvUNL6Byoz1DlNObowp5IJWun3llTa2a5X&#10;XntbySc/097dgQrb+Yye3xOjHRs36uHf/E4H4vco7egX6mgu0sULXVq+Nasra7T4b0xqZuGMZoHF&#10;rCmnRQCxCAwAxgzbptk2zbWnDSALF7k+8MJmHEQuch9X3XHTC6Y+2I7iOI2COQdAzgGQ2XlUCrCb&#10;Ynlq3sJc09QxmwEsgMpgc/WizmLnUFkXUDcXOY+9zOjq0nVdX1rQ/MoNFMG85m1q8zXvy5IWbGpy&#10;FMTS7VvOrLvs0pc4uq9o1Vs4BidscX0LA619dVtr9+5Pbb6ka3eWdY1zXF2e12VgdOGGd3T37GWU&#10;4hVKQDB1juc7fV4Dw7Pq6R5TO+qiuaUfxzakvqFRnZqZ0RyqZG3NEtI47L/grNd7ON1EXZjCcAY4&#10;buGQ14DJ/VCTOXkzF1pyQMB5A4SbKII1M4MFKmDtS1MYFnIyeJhR57t7AAejnhcgnOtbHP63bHOw&#10;4JzrZkCwwYumXJZQK4uoFgtZeYHjVS4WtjKzBPzaullXZEugL3x9S/M8u+s825tfL2hqrF6Xxqo1&#10;3pCswo/3K/PdWKW9E63CD/aw/oLqqtLUNwIYemrci6E6+mpcd92ennoM1WFhK0rrgWWqo60f2Ayg&#10;HgZQD/013hzJOjjsRVIdwKMDleHePGgQYbsl0httGhPgYSPSm21SxbZKlwOx2XfrgYZLpDeboRBa&#10;S1TXZgCxHlemQNjvRqFb/qMQ5WFW7KyR5brGXGf19WwHLo04/7qGSgBSqVrAU2svnkJp2DgRA4cH&#10;pVILRGrqTYHYNoBiAw3XlUYFy5Vcr7LeIFKmClMhNs8VZon1imp8k01fYmNDqgCLjUwHIOVu0KDB&#10;grIsVxWlQAalUVqRh/LIURHwKCixWT6S3QDtonwDR6JyC04qL59GdVaGMjKzlJltb5lNVFZmMgCJ&#10;36foA4e02cdPftY76tBebYyN0K+ffVLb/bYrJCZKO0Kj5RMRK/9oIBIb6sJXQXG7cfy73XiQiJg4&#10;hQESy2EEA4oAwBEIlEx9hO3ZpzCAEQ48wg/EAxNs725F7o1WxG6ORb1E7eE8OCOfiBjtDIkAIsAk&#10;JEBbI/xRPUEKiAxw08M/uWurHtryhJ722aJtYQGol2Dtsjm2duxEwfjoKT9//T40Uv8BhH746Gb9&#10;j3/5tf75X3+m6MCdSvrkZTXVH1VzWzKkPgGJj/PgkpBryLHKFOCQpPyqJEqUR3kiSuSksktPKINl&#10;B5AyCFzOA66CzHwZxR4efGMBLQG+PFoElfyIqlqqkLbVAMSjuq4GNfa1qBl4NA93qnW0Wy3jPW7Q&#10;oOVAXNL87KS6z4+p6yIQuTSmfgAySqvZQk+5XS167niRfhHwR/3Tjpf0U78X9YtNkXrwaR89utlf&#10;AQmH9WlyoovjFvCjCz3wsgL3v6ktu1/Wjv2v6Z30bI1cu6iLd+ZRGKdxtLTGzUFfxznPz6EAruK8&#10;LzubZXlm/qou3l5Q9alT+mnQfsW89ZmOpKWrsjBTvZ3I9Zojqs55Ty08i5Qjb6utPl9rK6dxZudo&#10;nc/o4s0pgDStyUWcO1CYWcTxAw6zWZbNzqyX00uXdBo7R+v/NK3/mcUrDiQGllk7BsDN2jmAzSnU&#10;x9mVq7pyZ1FnUSPnUFSzqJlZoDCDzaKkzqJwzlk92w8Qz6OmLvMZrSvtlaVrum5hKDfuwvuCJHt/&#10;t5u+/K6N9LZyxeUllqzr6lc3tYqasEF7qygLA8iidbdFadhrWu2lSTZLrXv/9yoqY+mGzi9e01me&#10;4Rme7dlrlugGihcvaezMOdTFrNpRE5bgru/op+U7qJ6+cY1NnEGBzGl5+Q7qwqssvvz6jm7jYG+i&#10;Kiz3sMj64re3cdSsmwNn2y2cu6mJOwDmtlMQlrMwSAARnP5NgLP2nfWM8ppBxBy8JbYtjLT6lQHE&#10;myS33lEODN/e0dJf7qEOLBTlDWutcq5lALLkQGL1gBLXNxViMDCYLrK8yPmX2G91TJVYIt7Os+RU&#10;DvUtoY4SMUVin8feWHjDkvgoujsokNmJRp0brdRMcyrKI0ZZb4Uo8Q1/5b4Xo/yPDstTkqz+IQMF&#10;4OgBBjbWA1Vh4zzuA6SDsh2AWJirzZLt/dVYJbCpdMd0dnnf92EQ6egCHgDExoF4DbXRUQsw2AZE&#10;LJlu8DBwNNnLpFh27wFxSXXMAAIYPK04eevG60amW28sKwswg0UeSoJlGpf1NDS9ALHenADE8iAG&#10;EIMD6qMaFVKLWejKCxCDhQHE8iQonToLZ7HdQloe64FV7KY7sXeFVLFeXct2G9NR453R18xCVTaJ&#10;os3Ka2Po7EVSZdXZXvVRXoDSyMcKVGHdc210ucEDoBSXZqqwmIZyId9FYbaK81h3s4AAkVwsI01Z&#10;6enKyEgCJCex43ogbO8LCozbo2d27tQOHHLw8/v1dGCQHtuwUX5hvgpAJWwMidG2yHjtiAUksWHy&#10;3406sFBVbLzCIoFHlCXPExS6B4gAD/89B3FwBxWWsNeZKZzwvXsVsj9BYUAkDGBEJcQpJt66+7JM&#10;GQFAbBBiUFSMdoVHaENoEPfBPfnvVHBosHuJ1Q5Ux4bgHXpi5xY9un2bnvHz1Y6gYO0ICNLWAIAS&#10;gUJ67kU9ERyux7f5y2dXkD776HV1t6fRUkhUQc3nyqk+AgSOq6Q6iYeaRpmu4tosFSPzSmsyVII6&#10;KQAkOWUGEBQI4Mi2BD2WX5GuQosPApHi2hyVIhvLLA/iFEiZKlsqVAVAagBIfTcKpL9VjUPtagIg&#10;TSPdap6wgYOD6pgZVucZWqBnJ9RxYUJdwKPn4oSGLp9RB6rjeGml8hrqNDS/IP83T+pvHwnUjx/a&#10;ok0bd+gPLx2m5ZCuvokmjZ7r0PDZVpUjxYNeeFk7E15QyPNvKuSFd+Sz/xXFvvEneQZ7dY2W3qW7&#10;l3X5zlVdwpGeW7mu08tXUAHmtM3RX3N2/tYNtZ05rf0fnNQbH6fopT+8ScsoR5Wt6Tqa/IGKst5X&#10;QepHykn+XNdRGZfXZlEbM0DjjKaWUQMrgGAVOHGuaaAwyzVmgMTsMtDCzqziYIHBWbabnVu8jLEd&#10;iBhYZpZRHStndWoFQHD8WUBwYe2CJgCBZ2SSYxdw1OeABrAAHudQFRdQTpexawtXdW3xOk7d+86L&#10;G6uAwbrPri1r8daCli0UZeZGca8BBntZEuYUxk039mERgCx9tQoszLzTcnjnblr1DtZbXdPl1RVA&#10;eENnLOGNSjx9dU6z11B3Fy9oeGZafeOjOLM+uanL2zvV1juggXHgehaYX1/UChC6g+O9h+O9h8O9&#10;y/LtO1+uh8NuAQgbS4G6sVAUjn35u7uYhZdQHM7hAwNr7eOwbwKKW5zHEuY3qbP2FwtfcTzHubqW&#10;08CZu/ASDt31rsLMyZvDX+Hca98CLI5Z+V8GG+CCw/cCxhvKWuEcS1xvEQA4IFkYC4CsOhVyD4Bg&#10;qJcFbAnIWB1LyhtUDBoOOJSWUF/imEXrKvzlXa3wTO9+tQhAmnR6qFQXOzJU+naksl4J0MmXfJTD&#10;cv4H+1WZfwR11uDmtbKxHW29DWrHTG102viPPisb3QulLNHeYd19+6nbV8UxVYAGgHTYi6SagUWD&#10;ew96s6kOVEkzja9W/jutHeVqARRNNhOvwcRUiOuRtQ4P29dmPbPs/R8GkFLVrTv+WuDhsS67rUWU&#10;gKI5Rx4HDABi6sOmbm/KVw3KxA0MBAx1jUABCFU34fABjy3X1xfo/jgPUxtuvIepEAcQrgMoXHId&#10;1VEFTKzLruVAPJiNSLcpTVxOBAVic1qVApFSS5xXAYkKfFVFtipQGhXF7LMxHcCjojhX5cU2qjzD&#10;TUtiCfPCggxUBz4uP0tFeVkqyE1VTq6FrBKVnw5MUpOUnnpS6WknlJZ6Qg/473tDOyP3aJO/r/zi&#10;I+WHWnhky05t2uajXSH+gCNUm8KiUQNAJDpCO+NC5JMQpgAAEorCsF5XNg18mCXNURYhexMAyH7U&#10;yEFF7d2nyD17FJmwTxF79ioUgISaCqFOFNuiLMyVYKPXgYol3+NiFBobp0BsR2yktkcHo4J2aLvP&#10;Du0IRCFFhWgX23YBko1B/npk53Y9snkr8PN3720PjI5R3AsvoUT89MizG7Rt2wbt3r1FxxJf4osq&#10;VBFfaHYN8qw2WUUGj9pMLFul9TaqHElXayUPsjZdBYCk0PIe5ZnKK83wDkwsZzsQKa7JVgn1zUob&#10;IH1TsSpakZJtFapor1Q1P9B6WkUNBpDBdjXaq2otgT5hM+2OqNN6X50ecQDpRnX0XpxS/8VZ9V64&#10;oKSyCpV2tWt0eU7H6mu05cVXUH77dPLTL9Tf4tHsqQ4NnW5R5ySSfbJFXbOd6uI8ryen69nIffLf&#10;d0h+B1B0Lz6nwH0va9fuw/ooO0fl/V2qswT+uSmN3KD1f3tRc9+u4tQNJBdwztecQriwNqdrtMgX&#10;vlzUB8eO6cPjx/VxTirP2E/pyUeUl3VEdTW5tORP6/TKjKbWLrk8zam1y5oGEKc5j8Hp9DLlCs6V&#10;8uza9XWb03nWL6zbOcBx1gy4nF4BNCuoihWUEsrm9PJFXeB8l+8u6K2kbG2PfdWNnp67eV3ngcWl&#10;hesojHnNLaEiAMuSgWJtVUs3gcZt4HHbBsLhGG/f0howWOUzraEkVr/CwVoXVqCx/LVXcbgBfZYA&#10;p968vTzp5rLrUnsVWFxeWeR68zo3P6+zc/Pe919cuarRM+c1MDGrrsFxtfQNYH1qxXpGh3TqzKyu&#10;zd/QEgrlDtf6+jtggSP9Ekd8Byd6i3u4/bWNpTBDddBCv406uEmdNRzyKs74JqUBwnpHLX/3LeV6&#10;KMpa+WxbxUGvGThYtjyGAeSmAQS1YorCCxbUCQrFG9oy2KyDwTl4HP5frGeV1QdSpjQMMu4+/oLZ&#10;cV6lssR1F7iugcQpDYDglAufxbr42rFLfwEcBg9TGtzLom37imvwGe1a3vEipl4wA4gpEAA+O9Gi&#10;MwMlutabrfI/RSv9sL+SXwxS/ju7lf3WblXkfOpCWB02MSLgaOtrwmzMB+YGENogQ8AxUO+FR18t&#10;+6y0ebBq1eUGEqJSOluBR5N7J0iT68Jbr0bMANLipm23qUuqUInVanAgsd5YBg57FzrWVoaVuq68&#10;bg4sm8qkyQw1AUTq2kyVGERQ65bzaLJBhgaHAkAAKIBEnQ0qpLHpAUA1jfmqQpXYK2wNGJ56lq0u&#10;PspGs9fW26hzm8KE+sCjroZja8uc4nADBoGFjT73AIo6rAaA2LtALEnuzAYMVhSovNzms8JPuVfS&#10;eqFRUpKnokJ8AlZWBDyKaRgXm/rIVgHb8lEeeVh+dgaWoizgkZOVqML0VOWlsp6arLS0JCUno0B2&#10;HHwHOOzR1iA/BR+MQVkk6N9/97ieBiL2Yqkt4SHaHmUTJtqkiGGuV5ZPfKgCE2KBBapiH0YZChTC&#10;97BtjzcHEgowYvckYPGK27NPMcAibD/Q2RcHOFjfe1iRB/YDlT2olv0OPOEulJWgQBSJT0K0AuLC&#10;FRrPNcN9tcnPQLGJe/KTf2SQ6168CcX0jE+AHtvsq2d2+CkwMkqxhw9zv6F6ctcmPbr5MT204ed6&#10;ZMNvtO/5F9y7PWo6kG8NXsVh8LBQVIlNS4KVe6AzECmsAyJ1mazby1iKVF4JfMqzlFfuzYMUVGcp&#10;3+bosuP54kv40stpnZS3AxB+dDW0cjxdDfL0eseBNIx0ApB+tY6PqGdiVH3TYzj9UXWfs15X425s&#10;x9j1ayrqHFB2bZ16z5/Ti0kZ2v3eR8qsLNDgZLsmZns0MtVKCxd4jLera6xbXVO96jjVp8Gzk6od&#10;7Vfwiy/iaAEwjYCgffEK33+Q7/OQng3dq41RL2pzwuvaeugP8n/1Le354COl11U7x34FWJxeMqd/&#10;WWdWLukMSuDCvatqnR7RvjfeBUrPaSsKtbIwDdn6oWYv9GrhHgpg9YzO3Lyk0wDk7E0UDOe6hAK4&#10;BBxs+ezNeZ0BGmanDR6r7F+awylf10Xs/Nr6fkDhVSfWs+yyzts9AKdLX88pu6FNz4S9ikp+S8kZ&#10;maiNWTcdyNzygncaEBz90q0VbFULtw0EQASV4cY52BxSlmi+C0juGERua+nuLcym07gFKNbcZIOW&#10;uzCzN+xdRFlcRllcmkPtXFsAGNc0deGiRmfPqG90khbwMC3YPrV3oSyGpjVx6rzOXJzjflZxjHdc&#10;COlLAPAtzvKOja+w6UC4l1s409tsu42DvUVr/KblBnDO3jyEOfq/sI4CwMkbIAwOt/7yHQ77Lzjf&#10;/4Wjtv0GDVMjphYs73E/hEWJkzfg3ES53OIebhtAgIAXCFwPR+/yHdRboZ6FrBYBjnf8h4WjvKUN&#10;MLyFCnHHokQMPKZEFlleolz+ixc+3uQ417NEuYWpLGTlYPOlFgDYokHJzsv9LJqSAjgOHvcAIt/L&#10;Airv5tfLOj3doemeAl3pz1D5RzFKPrRLyS8FKfedGOW+naCyjI8dQNp6qnn2dZiN71jPdfR53Euk&#10;uiyxPliDGjHI1K7vs3oNQKRRXTYuBIi0sNzc0+AgYuNAmq2zS4eFrirVapMorgPEuvP+FSCt3rcQ&#10;mgJpbC9XPaVNY+Khfn0joAEiNhbEEu2WULe3EXrwBaZO7FW21n3XCw1LuFPH1IszUyPAw4WsAALw&#10;qLIpUABLHT6lts4S5qZCUBiAoh441DmFYcYxBhD3NsNc1dCgtWnbS2jYuanXq3JUsT6jbjVKowrV&#10;UVaK+gAcNqdVcQn+rQh4FKBMCmgMA5HCQhrJhdnKKcxVFsojBwWSn0ODOScFBZKo7IwTyk89rvy0&#10;k8pAfSSnHdXx5A/1gM/BP9Gatx5Pvoo/eFC+wZF6+NGntXWHv/zDLP9Bqz8yAIAEKSAmRP6Wk4gJ&#10;VTAKJHBPnAJQHUFAIoTl8L1RikiIUhjLLkwFCKIBRyxqIzoBlbEvCkhEO+URtn+/gg4AD1RJEPAI&#10;3hvL8dYFOF5BWKA7byQWKr/dgfJH+WwN9tU2fz/5BPnKPwLFYbP9xu7WtvBobUF1hMejYA7t1TOh&#10;PgDGX1sBz2M+G/TQM0/r948/o12+z+rtPz+vUshf21nqHnihAaSRB2kQqStUaV2BilguqctSBSCp&#10;rIPcgKW8tkCF1bkqqELa8SXll0Nnm/Kd+sW0FsqRohX8cCo6+DHQgqntrAUgDWoYaFPDcKeaxwbU&#10;MTqsvokhADKsrnNj6rNR5TaP1UUbs4HiyKtQ9+lzKuroVHJxhdpH+jUy3afeqQ51A5H+qR6sXwNT&#10;3mne208PqnmyD7XTqqr2en2SlaxAnmcgzz4YZRfGcwzevU9+sYe1IxqAxLykjbtf0tOxQCX6sDZH&#10;HtKrHx1xXWhvfLeqaVr95uhPry3o3N0bOnVnUc8fy9QzvrEKDdhFSydLKamf6trqeV2+haNfRUXc&#10;vKHzN+d0CbsCNK6u3dAVwHHpzrwuYOduX3eQOItyuMC+y6sLukx5fnXOTZ1y5g77btt5MCBybo1y&#10;7aou3jzDPVxX+Ouf6NfPJGjL5mh98t6fdfv2vG7cua4FrrsMNJYAwxLqYhFo2PsmlnBMls9wYzIM&#10;GPfuABfW11AXKJQ5zJTFpeVlXVhY0oUb9jrWGzo3B8iAxezFaxqfOa/BsWkc06hagEVH94B6+oY1&#10;Om5jLi5p7oa9EOkmgEBR4Lzv/i+cLSpjGTVhCfab2L2vb7PPG+qxMM79ZLeFm+7gWO+wfsucuykE&#10;lMKaAQJY2PL9XlCW11jF4RtUbrLPnLkpFAOJhaEsEW77LFRlYLjF9W4ZQHDWtwwopiBw7m6Qn5k7&#10;L2ZjNVAJKy7RbuewUBXb7Rg7l4HDgWd9n8GDdculLHL/C8BhCRh48yqWX0GZfGmldQ1Gkdh0J051&#10;2Lo9F8BB6R11byPu7+o639mtb2/qNA2jsfZsXR3MVNmH4cp4YZtSXtyl3LeiXG+s4qR33UukWlEg&#10;NoK8AwC4LroGCMyFsCx0NWCDDQGI5UBQJE6h9DZyDLCxsBXHNgMgsxZbBh4tBhKXA/G+jdBN5d7m&#10;LVsxpzpsUCFAceEtAwuKxJLqHhtUaD20bIyI66FlyqQUSFguxNQGwAAilmC38SHeUeqWaF+HCHCw&#10;ObDc9CUNFcACdWHvDQEgtY25qq5HLdShQKjnBhPif+ps3IcbQIhKqQEeNv7DAywsIgI0ivBHhVXp&#10;KqngWQKMSqy6NMe9DKrShawsfIUPY1thMX6rKB+QmOpIV26ehaqASH6OcnOylZ2TgaUqNzdZ2dkn&#10;lZ1+XDlpx5WdfEzpKUeUlPqJjqcYQPa8rI2BQYAjUHH7X9JjG330xNNbtHMXLX22+YUAEktWW/go&#10;MlhB0SEKiUUZ7I5CKQARwBBieQ6UQyQOPAKzqUjCUCGRKJAI1ImNBQlLACoAJBLAWP4jBCcXhBox&#10;RRK6N4b60Yrcj9MzZWP5FdvPNn8USEBCOBahgFjrDRaunYF+2u6zy83m6xMRKZ+YGAVGhCr+uQMK&#10;OrhXP3nyMT22YzvqifuOj9TOiDBt2rFDG7c8pSc3P8VnCdAn6Z/h5GtU2V4CMLK9vamQi+V1xagR&#10;lutRH2yvaMxSJV9oJdts8GBJLTDhiyo2gFRmK6+aL44v0o4pay5SBeer7KhAhdQ4gNQNoEKG7CVS&#10;faiGAfWO96vb3vlhI85tssOLUxqZuwAMZpSUX6Le2VNqHu0CEoMawuyFRAPTlNND7kVJ9v7v3tkJ&#10;eUZ7ldvToqOVJXo/JUmvfPyB9r31isKei5c/z8uf7yg4jmcbB0TiEuQTBWgjd2tn/F5t371XvvHP&#10;83zfUMCeV7X3nffVe2ZGS//rnlMkZ1AGV+8uaejGVT3O7+MXv9+pV57biyROVzY/qJVvcLi3Ljhw&#10;nL+9gNFiBxqXgcSVW0Dizg1dZNsFyvPY2VvzOm9dg9ln9S4ZTDCDy+m7c5q9jfq4dc3Z6ZtXsTkA&#10;chFldEMfpORo7+7XdSB0j06gmv4XreYb9+a1eMfGYxhAvPC4cW8Zp7Sk67eXZdOYX0OdXF2xXlFL&#10;mlta0dzCii6iKs7PcU/Y7Ny8pq7Maez8ZQ2cmlH3+Bgt1wG1dPXjdAbd5IKTqI4r165rZWVV9+7d&#10;01c46HvfmYO2brPWnfcmcLBkOwrnviqgvE29uzjQO6YInFP2qgRvWOme7qJQvmTZVIJLgOOYrXX+&#10;VwdvoDCAGCg4l4HklgOIOXlTErbf9mGW++B8a9zTLe7tDq19pzbceS3fYYAxQHl7Xhls7D5dgps6&#10;XoCw/Tuv+nEJdwcctlPaugMBdU2BuPyGAQFYuLEhrr7BwT6D9xoW1rL8iBtECFhsn53LAYTr3kCB&#10;2Iutbn57W2fPjGqyu0TXR/JV+VGEcl/erBP7n1Tum6Eq/WCfio6/rS6cfquN58Dhm6JoByJtWHtf&#10;E/uaAAdQcfkPAwlm40X615VKtzfX0cA5GlEoTb01QMPM4wVIl72dEGisQ8SUSJsZsLC3EjrlAUwa&#10;2zGXC/GqDRsT4jGQAA4bI2IAMXBYMr3RuvcCEDfIkH0GDwtfOaigRGxsSN1/GTzosVxHQznqo4Qy&#10;nzJH1evdct1o9PVxH27uqxq2VXt7V9XYmA6srDpPpZU57r0dxfxHSysy3MugKsuzVF6errKyDICC&#10;wgMcJaVZKrDpngrzKPNUyPZce2FfAQDJowQaedZVNytNmTRIrbtuZsZJZaZjqaiPk8eUeuJTnUR9&#10;nEj8GIBExWtbEJAAEGH7X9QPfvWk/u1Xv1Ogvb42dJsCQncpODRcuyKitN113w3FKVlPLJbjreuu&#10;JdD3KtIGAVqvqr2oEhRICACJAC42Oj3UuvXuoxVrXXn3AJB4VEgCy8AigjLSqQ/r5huryH3RQCRa&#10;oQYSzmOhssA9ZjEKctsBze7dCgiJ1FafAG31C9QOG4QYHa5Y1EfwgX16Kti6IW/XLzZs0GOBO7Q1&#10;yk9+3LNvZJA2+dqLrwK0Jdgf4BxUdkWO6vuqVd1WqjI3h4zNyW9d5fgCaA1UYN6yQGXIzgpaCVVI&#10;R3v1o6mR7CpAUsMXh1IpoU4JECml5VLRVaVqWk0eftSNQ81qBQqd433qmehXz8wIABlX1yWbiuSU&#10;es6fUtPkoJrsfSFDHdTr0tCpIfd+bnvPt73/2yZT7J4ZU/1wv7Ib6vRJdrZePvqFYt95R7vf/qOC&#10;X3pOfgf3KPLF5xR5+CDPfA/AjZVfVJR2hYVrU2CInvQN0FOBgSi0UG22GZMBif/ewwo6/JoS3vyT&#10;WibGtfS/vwIiV3T1y2V1X7mopxJe0EOPb9Pnn7yFtD3Kj71Et/73MtC45ABxEad98Z4l6dfNtjlb&#10;0IV1uJxHidi2SyiHS7euApBrugQ8zqNAzgKPc3euABPK21eAxyXUylV3/rn/dUM3//c99TY3KfOD&#10;99SGJP/6qxXNAyMvKAAGKsnecmevYb0ENC6tLurikuUsgNscoLJZaS/f0OkL85o9d00T06iLkVOo&#10;izFaoyi4HtTFmL3JcMp1/Z0HFjfvWi+nb3Hy37j8xZeoiNsAY816aH0HMCxJbfkLWvsWsrJusNaq&#10;Nyd8HxR3TWl8x/J33tCUKYjb1LlN3VvfeZ39bZz/rb/g7F3oaT3EZIaDttIbrroPEFMUXrhYV113&#10;TWBq+Q7LYdi6V4F4FYoXXAYCzoOzt7zHirvH9e3uXAaQ/4SIM7f9fp7F8i8Ag/tcthwHn8mFqgwU&#10;6wDxwoFlyuWvvwM0FnazsJc3P2IJfweS9dKmNrEJJG3cjI1qv4AKn+qr1PwYDvnzeJX8YZdO7HtM&#10;RW8Hq+rPB1V09B3X7bbV3jJoXXJNUdiraWmctfcDDyDizEHEttXRELifBzGAoDR66tWANRo8eiqB&#10;R6Va3QBC4GJTm9gYEBSGJdKdtVegOkqpBwBoDNa73ljepLq9WOo/AQI0WgEFwHCvrXVW4ebAqqOO&#10;dfOtxR9YTy0bSOjBd9gU7mZuVDrqw0Bi3XZr6ixXYoMFAUN9Dkojz4Wu3NxX1vvKBhpaGKvaAFLs&#10;Jkb0zmvlDbF739uRDiTSVFmWqaqyHMBh06/bAOk0Fd03y3cUApCCXOVZvoP17ELvu5HsTa/ZuTbO&#10;wyxJWdnHlZV1VBmZx5SC+khPOa6M40eVevwTJSb9WSdPfKQHfAOitNPfT4GxtPATDunBJ7frya07&#10;FBCF+gjfqqBwHwWHRGhHWDQAifACBFUQlmCTHoajFqJcItyNSN+Dg0c1+JqzR4mExZmisBAVrWIA&#10;Ebw/bn3CxVhFU9/KKNYjgES4lUAman+0oqlr9cL3JqBQ9rrj7diwA1wHyMTs2auo3fsUSqvaD7ht&#10;8tmhTf7btC08QNstT8N97OI+NkSE6FG/LfqdzxPaEhmgXTER2hUa5O41NDZejz6+RZu2+eqVd19R&#10;eXM+PzSUQ1MuKiRH5faeD778cr748maWWyA9ZaVLjPEFIj+tF5blQYosF1Kb4/IpRfwAigBJZQeS&#10;tKtCtd3VahyoV/Nwq9rGutU9aa+qHVHXuQl1ABEbmV4HOBrY1zHZw/5uDdib8E7buytsTMi0WqdH&#10;VTnQrYwGjz7MztIrnx3R8+9/oPg339S+995Xwh/fVOQrNhZkj54OCNNDz2zTbx7foF8+8oR+9uij&#10;+in2k0cf148pf/T7h/WDRx/WDx/7PZDdpB1Rodrz2gva+6c/av+776vv/Iyu/WVB1/73TRWPjOiR&#10;8IN6drO/0tM/UnLaRxoabdet/8+SLlivLuBx+csVXbq3CDy8dvke27BLdwDL3WUgs/BfAHMddQI8&#10;AMjl2wYVDGhcuHUReHC+r+Y1/3+vaeX/+6Uu/eWWOq7MKKWMH3v6EdXyg+0D2LfW5nRlgXMsA6hl&#10;ALF4zXWfnbl2TdNX7TWsLF+6rKlzFzQxc0ZDY1PqHhjFkQyprRP11zukiclpnUd5zF1f0tot1AKt&#10;5rs4yTv/N07/LzhYc+AoAhtrcZvlOzg+6zl1C+e3hiO9aUb9+3YbANwCFl6lYZCw0Bbnw1lbItsA&#10;Yvut3h3AYS1vN5+ULeP4b/5l3ex8XMPlIQwC1F/jXN5kuYGHZVrwlry2upZst7yFN9ltIaf/H21/&#10;HV5Vtm19o7i7u5Ogwd017gaEkKBVFOVA4S4hxCFK3F2AECVYue1dLrhTUFC199FXvvO229qYyT7n&#10;/e773e+vm+fpz9Q111xzrfTfaKP30Qffn2YG+0mpCALKmFJ3k6DQCBALHtZ1rXRfQsAoh8bAOT+D&#10;URx8vQLntwgDAwVByCgTQoLAMIrCLK11pe8KIAr6m+4xfhaVTdF7KB7yK9d/4XNUYP2Xp7e471d8&#10;/9PHuFaXjl8/ykdJyBZk73RHGBVI0jtuyNm3HklH38YlxT9qc1FBAGhqWmVimUC6yb4qISiKaeqy&#10;IjAEDakPLg1AeH4595dwXymhUlqlmQg1BkQ1sVSVV0FzKgtBRKqDkNA8ICXnU1FSSYBcJEAUD5H6&#10;KNfYkEzTjaU5Qv4BEAXP6SvyCJB8xUe4zCM08soIhdJ4bluZWJrCVplWmuJWmVwqjqiuLNWyyqXv&#10;EDxy6HvULZWb2zjHB1VHDkGi7KrcnHPIy+a2xnpwmZZOcGTI4gmPM0hPpcqgZXI9U1POpp41wXFl&#10;VyWnEhypUThn4h30W4nnEJ9AiGiCvcQYxMTH4GxctOnGiouLop1GbNwxxJw9iOiYQ4iMPoqoiJOI&#10;OUUFEnIYp0P2IPzkfjRb7rAKixyd4RK0GsvWBGDyIjpVhxVstTrC3nMFHDwd4OjuhuVebMn6+1J5&#10;ECBrPagOuB5AiFBNeAYqAyuQ8FAA1xdOwVQmBIhGqHsHBJmguIOONaoSHwFnnYzbfK1X44h1ZWf5&#10;8LxVhIcf4eLF1ylzy5XwcNtApbOBkFnvj9XB67A6MJgKRt1ja3lPvljk6YxZzo6YQzW10JsgCXDh&#10;e3rCKdAdy1fxGD/TLAd7LHF1sUbLrw7E8pXemDl3MSbOngYHbweciNqPokq2CiozkFbCL0jwYOsi&#10;q5ykr0jkOtWIaUlQUlKOZpbyy1N3lxSJZgAzSkTdYXGmlEp2Bc9ja0fyueRyMcquVpipa89TXZR+&#10;XI+i61UoaaiiOqlHucDycRWqPqlF7WdXqTo+RumNK0i4WIHT+fnYHReP9QcOImD7TgS+uwNB23fB&#10;//0dWBwQjOkOHhg6dQ76jLNDvzETMNR2EoaPscPQceMwfPIEjOHnm7hwHmY7rsACD0fMc3fAtBVL&#10;MXzKFAwYN4avX4DV72zAVkJp36lQOvrvcPd/PEVISTmmeb0OH9/1/DGewslTO/Ht9x/hzp8/09n/&#10;iB/YIv/h+T38SFXww9O7+P7ZXXzHpVl/fJcQIVzoKL55KrhQgRAiyqr6jvD4jgpEKuT7Z7/ilz8f&#10;4pd/eY4vfntAVfY1TuTlwX33UUz1fx3LXNkSjdyDC1Hv42J6CL7//lN89de/4JO/aia9r3HjL1/j&#10;+tdfE7ifo/ajT3Cp/houEhaXahpQXUf1dvU6Pvn8Szqqn3H77h08fvoIv9EZP6UjfkzHpyCwgrqK&#10;X2jQnnHaja3zBzQFvh/T8T2hA31Ee/CSzp2msRZN6wKGyYaSab9x9sqE0rrV4hd0tO+hupp4/B6B&#10;cY8AkXowqbcvCRUqCqMu+J5WvEMgkBLQax8btaLxGIKIrikgGMXzXFlTgoi2rXuzlIsFkYeEwING&#10;yFgFDxWfUACdADLXt+BhACIFwfNucd9NQYTXNGNDBAmtS0nw3kxA3MQ0eP5THRdcaHzdbZoytzRG&#10;RMFzmbKyBJCfuc+k81Lh/vr0Z3z/86f48EoBbn5ahNLQzcjd7YrwoBmIf8MBBQeCkHzsDSqQVFyo&#10;yyYcso0K0QjzcpU3UYn3OikPZWAJGBZUzteWcV1WYrq7yvX/R1VSWpNnxVKoPCouFBAY+aasewkb&#10;eSq0aFQIIVJuVEgGAZPK44TEBXVjESCEQwnVRVFFBvIMQDIIkDQCJIngoINX8LyUUKDvMMAgPPJK&#10;YmlnuR1vqRACI69QgfJzNCoSpe8W8FxaXoEgQuN6Ln2KxnZkESRZmkkwJwHZGkFOU1mSDG5nZNLv&#10;pHNd8MjQBE9nkZZCS41rHBioCrrRNIEjnMswJCVHQBPxJSZSfSSeQVJSBOKpPM5KeShgTnDEx57C&#10;mbOnERVDtRF9EFHRhxATeQzR4ScRFXIcEScO4vTJ3Qg5tAvNltj7sPXuAZdNW2Dr4IyBbKHOdVwC&#10;x9XuWKGMJzcntvIJEx93OPt5wsOfAFnjCRfFJQgP1zVrzPS3LgSIYzAVwXofOAV5mzEhKu3uuzqY&#10;DnsdHflaONJcaT48VwFzN8LCLYgA4D4PDTgUQAKpMAgfKRTvwEC4BvH6VB3uVB8eBIhPsAASCP/1&#10;BI7GlPC4e1AAwbUOK/xVX8sdc90cMdt9JdWIG1WVFxWMLxzX+BMyHljgrBRgNyzzUl0vf6z09mCr&#10;3QFjZs3E+Dmz4UU4RafFUO7mEwDJVB2EQRlbAGxlZJWfM1NV5rKFkVNqTVuZ2yhTs4oVB4lFquIp&#10;xbEEiybOTzI/tAL9OOtKCJEKFF+9hIKr1Si4UolSLs9frUPV9QZUfdiAys8u4+IXV1FCcKRWlCMi&#10;Mx17z8Zh7Z4D8H/3fcLjXazZ8T68t72Huf7rMXShPfpNnom+Y+0wgDZ00hQMnzARI8eNx8ixthg2&#10;dgRGjB+FEXajMW7eZMxyXMDPbQ+fIH+se30zAre+jrnO9ugycijGzp6KTdu24YO9hwnQMjz5jxd4&#10;+0w87BzXmXE+GZkxCD99EPf5T//rH7/gh1d38DNVws+/38VPv9+jPTT242/38RMB8uPTe/hOQKF9&#10;S4h8SxUi+54wUcD+5t8f4da//obPXz1A9tefY3tKLpa/sR+TPDdjyFIfDLFfAzuXdfDx8kF59C5c&#10;PPseCqL2oOFiEYHwKSrrL6Oy9jJUXLCimsqivg51Vy7j448+wzd//RG/KCvqySM8ffWcRgi8eIRH&#10;zx/gwTPa0/umC8qKNdDJqrX8iian3qQEBAXTBfXcqBPFPhS7MCqAKuWe6Xp6arYfmi4qAoeOWypD&#10;MZBHdJoChQHKS6oDnnuPkNCYCwswdOoGNgQXr6ug9m0CRqPIBZ0HggSvYUGA12y8VwO33wgPwU9x&#10;EakeOvwmcOj1Fpz0eoGoCSqCheDEdV7zDlWQts24DtPFJIi85H6rNMktrZvML0JHXVZP1G2lY7/h&#10;Jp+FKdMu+HLfLSoSKRVrYKKAZIFGk00prVelTRQ3+ZX2C/crAG/qYfG38P2vX+BGQxF++YxKIXoz&#10;cgiQxG0OSN3uidyDQUg6sgXlZbE4X0fHXp1nlMX5RniohLspa1KrKr3FVJelhEcpyqlKKrgtlVLO&#10;/2O9rrQml5BQGRNrVLrmRi+pKIAKJ5ZR4ZRXSoGo64oKRfuoMsoJBKX4FhEgyr7SbISaD72gTKVM&#10;UrhOWHCZW0FnL7VBRaI5QApLNGhQ5UuoPIrjkEcz2VUKkhMY2QVUFwJI/jkU5iWhkMs8ZVQRIHmm&#10;C0sZWEmmxlVGrjJBCY1sAiSDxzKoSridmU0fI+VBUGRQpadkUG3IqDosxRGDVMIj7VwUks+FI0UA&#10;ORdG9RFGgIQhgdCIT6TSSDiNuMRwAkSKIwQJsSeQcPYEzsScRkTkaURGHEdU5BFEhB9G2OnDCD9+&#10;GBHHuH50D/ZtCkazhfaOBIUPfLa+j8FzlmLI5ElY4LSUasMDSz1c4ezuCncvJ7j6usLNl/Dw8YTn&#10;Kh+4rfElDNZQXRAeVBXOVBX26/zgGOQDF6oTqRGNAfEPXA8vwsGFkHCgs3eh+WhkugHIKjp3QSQA&#10;7oSKACJlotiIL0HiS1B48pjGlxgjMHypSFQKxYuKxJPmHaz4SiDcg4PgERQE59WrsdLPG4t9CAZX&#10;ByzydoE9VZPuyZ3nOhNOi3xc2QpfgYWuy7GcamWpvzsWeLlg6goHTFjkaGo/vf3ee2w58Ad0SRkS&#10;ycgt4Q+FcjWXPyQzYT5/TDlqcXBfnn5AFWwpnCdEqFRS+MPR2JIs/RAUM6lgK4UyuoCtoty688hr&#10;qESJ4HG9lspDgwvrzHS2pR/VIrWuHKdyM3AkKQ5b9++C68aNcNn6GlZtfws+297ADC8/9JuxFF3H&#10;z0bP8dMwYMIEDB5vS3CMwUi78Rg+zgbDbEZguO1wro/E6Am2sJk8FiOnj8GYBYSI00I48fN6BqzB&#10;6s3B2H58N1zWr8bEuXMxbfYCrF2/FQfCwnH99l+wOSQcNnOdsJrfb052HFISIvD87w/w08tf8NPf&#10;CI9XVA6vCIw/uO/VIwLlEX56wf20H54/xA90Uj88Y0uTgHn4z7/hyb/9Dff+/gpfPLyLPELg/dRU&#10;LH5rD0a4bsFQ+w0Y4bAW45x9MNHRD2OXe8NuqQtc7O0R8qYv4rZ7I2KzN8Lf2Iz0hFhcrCzHjQ8/&#10;xBd/+YZO6BfceXQfT6gifqOzfCKnSQd3R6pCptgFwXafzlpxAtO6N46dTty07ulEaXeoEiww0NHq&#10;PHVLvXzJ41QiVAcyAUGwufeKEHj1lPt4zMQ31EVF6PB9VbjQAMTEOrik01RcxCgMAxDFKhQrUReX&#10;IKHuIY35INQaAaKuM9NlJiCYa+o1jUBQkPtZo/Kgw7e6zxTLsD6XCaoLUAKLwKBjdPoClV5vQdBS&#10;XKZ76x8AISRM6rAUBeFhxoPovQgFxVGMCiEo+DorxsF9L15RbaikiQUQM3CQSzOgkPdsBhHK+D6a&#10;0vYm30sj2M04HKrPn25/hY8u5+HWl4RB3DZkbHdDzq51yNq/AVkH1iPx4BacLz5LUAggBQQIVYaB&#10;BxVHXbExqZBqAkO1sCpqqfR5TDETpfOWExxNpuyrcsJDE0pp1LlqXhWrbMlFKo/KLMIj3YLIRUuB&#10;VPD/toLLIu43GVhmUimri0rxDRVT1Gj0bKoPTWmtmUk19qOISsMKllsDCXOVVVUUj/wiKo0i+grC&#10;Q8URFRQvVEl2dVflK/MqlufR5DvyE5BJqGSoJAnVRmY2gZJJJZKpOTwIjcwzSFPcIyOOS6oNwiNJ&#10;psGA6q4y83ZEIS0pGqlJkUgRSBKjkRQfgYQ4AoSKIy5eyiMMZ7gdfZaq48wJxJ05jngqj7PRp8yA&#10;wcjTx9lwPIzQ0AMIObUPoccPIPTQXoQd3I4PyIRmCx2WU13Q4Qdvw5QFbLnPnQVnN2fTQp9PeNh7&#10;usHT04UQIUgIDw8fH3j6rTLZPVIeSrn14NKDAHEL9CMIFPxeZVJ5venopTZ0XMrDSbBQfIMtYF+C&#10;RCrFZS1fo3UeU+Ddg69RIN4nUHEQxUYIHF5b5U68CA/voGD4KbOLMPBW0NiMQ+F7rA+iIgky2z4E&#10;ika+OwSswnxPR8xyXoyFHiuNanLfSMAEe2PlWncs93TA3JVLMMt+KVasdsHiADfMUYB5uRcc7L3h&#10;tyYAcefOsoVDx0/FkUvJmsuWiSru5lLSyvL448o5zx/EBf4wKpORWZlCpZJGRZJiWhCKmeRcYMuE&#10;P+ii+jIUXL6AIo1Kv1IFzYle+nkdcj6pRvrl84gpzMTehGis2fsBXju8D1v37cQKPjvnN7Zgtq8X&#10;+k6diw5jpqGH3RwMmTQTwybaYci4URg6bihGjh9BWAyH7USqDtuhBMgwDB07EsNsR2HYmJEYOW0s&#10;xi6ahulOiw20N77zDt7Z9wF2ntiFY0kh2B16FPZs7St+stQvEFtDTsPx9fcwaYED3n1rKzJST6G8&#10;JAl//PsTguNX/EKA3PzjCW7+7Tf88udT/PznY/z8x2MDkh//eITv6Sh/VpD3X//AN3RsJV/9Bafz&#10;zvNzRWPp+ndh4xqIvva+GGy/GiOWr4btygCMWeaBcUtXYsoSe0yavwITZi/B9ClTsNVjDtJ3eKN0&#10;ZzDytr+J88lxePr0Nh6yFWuCxnJomg3PzLNBEzQaW++KF2hUtwUFtfjlQOV0uRRA5PSN0xVE6Cx1&#10;zJynY7/T0b40++8LFq8ar2OUCte5LYjomFEU5tqKXciBPyJcHlH5ECYGBtrPcwUPnmeN/xBErPdq&#10;Gllu7kXvrWvpPO2TYtFn0Gd5ps+k1wggUh88R+fR1Po3aoNLqxtOyogQ0Ocw5wg0WicQ+P0oGUAg&#10;sOIUUg4ECGFkgENgmMGEBi4EjYDB99V73zfqTc9X3VtWppYpeSJwmK4ta92A438z7dOYEv5ufruH&#10;m080CPQbfH4lH7c+z0ddyrvI/MADuXvXI2PfBuTsJ0C4LMuLocIkBKggLAWiTCsqj/r/ApBaTTZl&#10;KZMKHVdQnefoXAXVy1XO/ZIGDvK4FIiJgeRQgQgihMnFDIKDDUb+r1rASCVEUritbqw0E0AvKeX5&#10;JTlUGfQDbDjmECI5BhwpprGZV6QUXaqUYv6/Fyl7ipAQNEqoLIpjuU2IcJ9mFBRA8vITqT7ikJ9/&#10;htsxyCqKQQYtp/CsiYNIlWQSMGk5jZlWtNTsRKRmxSJd83WY6rk0giMl4wzhEYMkMyCQCoTwSD1H&#10;BaIy7FQbyXGROBcbg3NxGhwYTYhEm2q6GmUefTYUUQRGVPQJxEQdw5noo4iOovIIP4bI0CMIDzmC&#10;0yGHcSLkAI4f34/Tx3YjZMcmbPdYjmZL7R1MCfeVXgGYMHEuFs2eBT9vHyxztwCygirETSVOPN3h&#10;Sqi4+/pRgbD1v0ZgIDQUA2FrVvEKbzl5AsRjrT/NGtfhSWclgCjV19Wk7/oSED4EiJWx5U6AqIaW&#10;O9WL4KGYh3cwlUWQguhUIYTBKr7en7Dx0TGCQWNLfHmu7/pg+JpS8UFUJATHRu1bR1tPmKwnLIKo&#10;iPypMFyw0HMlZjsswmxXeyyVUlrP919P57zaHwtcnDBpyUzM8JiPxWtc4MDP60tQLff2w3ynlThx&#10;9jgVhAolsvVxQdDgkhDJZwsm70I2AaKxH1QolwiTSioTtlZyqVJyNZiI6wWU0YX8sRc3VJhBherG&#10;KrtRhZLrl5DEllNoaTb2JcXijSNHsWL9Rsz2W03lsQGHo8OwyN8HXe0moePo8eg2diqVxxQqj/GE&#10;BtUGlcfgCcMweFx/jBg3CCPHDoTthKGwHTsMI8cMJziGY8iooRg8eghspo7F+HlTMGXFfMxzs4ej&#10;vy/81gci+N312LTvdewI24Oj8aFYzv22Cx0wcpEHxhOkMxYsw5G97yMj+QSuXSvGi399jF/+uINf&#10;//YQt/9ka/JvL3Dzn37Dr3/n/r9RhdB+ov1KZXL/3/+GxLqrWPjGHgz12IwhK4Ngs3I9xjkGYbxz&#10;AEatdMeIJSsxetEy2C5YDNs5c2jTMGneLEydNQ9TZtImjcGJ15xxJeI11BzcgOI9W/EFn9lvr+iA&#10;7v9sjTInPEyfvlq9dGS36cBNDEAteNp9qQqjLOhYBQOpCjlgOVWjMmhc3tM6TU5dauKhHK8xtdgb&#10;QUF4mHgE38OsU4ncJzAfKMYhEAgABMXdxnMf0fkrI+uhQNEILHOeUSWChJx+4302AYDbRk0IOjQp&#10;FjP+gyaYGEXSCCyjpgQfc81G6HBpUnENLASRpvfS5xM86OAJONONxc9iQUTvJRViAUixofuEh6Ch&#10;cR131NVGCJj7EUh4D021saxsKxrhcfuJBRFrn66r+JLAznWBhcd+ffrQDCRUCvbtuz/gLx+W4vbn&#10;Obia9T5y93si50AQ0vevQ+7BQJw7sBEluRGERbZRERWKgWjAoLKsmmIfhMYlqo2LNQRDnTKwpFQs&#10;lSKAGPXB/9+yKmVd5ZsZCDX2o0jxSQHEBNPVVZXM9TTTZVVEaBTzf1pxkCL+fwsgpWWEDgGicR15&#10;Zan8H1fgXEk1aSY7UeVNNClUE0AKipR1lcxjAkccCgoSCIsk5OarLLu6rAiV/GiCIsoAJKNQADmD&#10;rAICJI9gITAUA0nLjUVaHkGh8R6ESWpmPFLUbZVG5ZF2FsnpMVwSDoIHG7znkgiUc2eQQsWRRnik&#10;x4Uj9WwEkgmOJIIjgeCIPRuJ2NhInIkNRfSZEETHnEJkdAiiok4iKvI4IiKOISL8KCJOH0HYqSMI&#10;CTmEY8f34ejxPTh+4C0cfWMV1s+fhmauTn50lhuxnMAYNWws5k2dCX9ffyxzccUiV6uIoT0dqqOn&#10;B1wJFrdV/nBbvcqY+2pvKhEv+K6hcw8INKPIPagczLwfXEqFSEGoFpZHQDDhoTpYBEigNxUFjY5c&#10;2+5m8CHPlxIhODwV81DaLxWJFxWF/7q1WCXlEiz1EsD1QKNCfIM2ECYbuG89AbIWXhv5Xht5HxuC&#10;4bphPdwIEPeNVEobVsOJ11vKVvxMVydMc3fAHC9HuFAxeW2SegmAwypXzHVbhJnuy7HExxFuvIeV&#10;Aasxddl8As4RRZf4o6rUbIOEB39sBfzxFfCHV6ABg4RI/oVMFFRmG6CYbUletnKKqwpRqLEgDRoP&#10;Uo7ia5Uoul6J7IZynC3LweGMRGw6ehgO6zZhvkcAlq/bAqdNr8GRED5CORmw63XYLF+MzqNGo+vo&#10;0QYe/cdMwGDbsRg4fiR6jx+EXmN6EygDMGLsEKM+bAgQ23HDYTNuGEaMIUykTiaNgi1VyOSFMzDH&#10;lSrDm42CVX7Y8O4WbDuyA2+f2oX9cSdwPOUsAj/YBdslzpjq6Inp8xYg4sR+yt8j+Mt3DfjtX+ik&#10;CYvb/0Rn8DetEyD/wlblPz/FLRn33/rbYzz5769Q/+vPmLbhXQxw2YiRrsEYY+9PKPkQUK4YNXcZ&#10;hs6ey+VsjKXqHU9wjJ81EWNnjzegmzpnNqbNnoNpk4cj7l1nXAsNRN1RKpC9m/DFlTI8f/UQDx7e&#10;wcMnSqm1WrgWQNTFYjk4tdjNREh0lnKUpjtIMJD6MA6VTtbEMwgNAxI6TZ73kE5acQw5XDOim+tG&#10;CQgABIUGAj6mkzXHeM0HBIhRJ1JCtNs89/YrOmPzPlQuvJ4JgBMoUiGCienq0nXlaPkaAwE6fTPV&#10;rJSGQCG1o89B03ET15D60WfRcQMWyyzQKOgvZWKB8d5LwU/rfE9eQ5/pLpWT6msZcBiACA7c5jGr&#10;SKLUxVM84rq6zQQBAwA9X96bKaei60iVcL9Un4kn6Vk/JTie8hyBR5+Lr1WcxQCK5xiAPKX6UN2x&#10;h/dx+8FD3Lt/G19eL8OtT/NwLXM3MvcSIAepQA4EI/dQAFKObERe5ilcaKACqMtEBWFwniaAmImk&#10;TBC9CJXVCqLnmTLuyr46r2wtgYTbFkByUFpFUzySCkQj0FWypKhpeZGguJhs1Eeh/pepRAoJk0LC&#10;QxNJFVZkmhHnJYRHMdWGuq9UtqSoVAUTCREFx6VEFBgnNIqoTDQmpKBYx6hECAzFOwpoGgyoOEdu&#10;4RkCJJIAiSZA4pBB1SHLIjyyCYvcbC7zziKTgEnPDUd6dhQyshIIjwQkqnZVRryJeySmU12kRVN1&#10;ECBsiCYnxiE1kSCJj0IK4ZERG0YLR8rZMCQq1kFTNd2oM6cRTnhExBwjRE4gMioE4RGnCI8QhEWc&#10;wOmwYwilAjl16iCOn9yPI8ffx6Hjb+DwvmC87T0fq6aPQTMHew84Ovlg8WIXzJ25FA4rnOHj7Qt7&#10;BwdCxJ5KxBErPNUqJ0D86Ox9NZc5AUFoeAoexgghpeyu0qBCAcTbjOXQ4EEPqhPVzLIKK9LJq2sr&#10;cJUZUOhDJeIW6AMXKhGV3nCnWlDA25WO3Y3nKbjuHriOaiSAsBBA/Ghr4EfzCQ6EF1WGb/Am+BEk&#10;3huC4LGBMCA8PDZRfcg2ElpUJp6b13F7LdykOAipxX6emO3mgGkrF5t6W17reW2972pPLOZnXaaC&#10;kbzWkgBfLPVchs2vu6HykpXWV0CVUVCVwWUmgZINTUpTrB8hf5RFlMgFlQWWESzaLq4u5Q+/HIWX&#10;S5F/tRwZhMjZ8/k4lpWMNyJOwuXtNzDfh3Dzplpasw3TXdZh0IwFmO2yDAejD2Dr4bex7ej78N7i&#10;D5s5dug+Ygj6jRqLIWPHov/Y4ehp0xd9bXpi0Nh+GDlhBIaPHUqIDCBABmMMzWbicIyaNBK2xkbD&#10;bt50zHBcQhWy0tQVc+VzXct72LJ/F7Ye3Is3j+xDSFYiXLduxbglDpi3YBESIo4gKfII7j38Dk//&#10;Gx0jIXH/n+icaLf/+QVu/dtz2m80Os5/EUQe4zf8HYn19ei/YjVGuARhBH9ftvOXYcychbCZRqUx&#10;fTZGTZ+F0dOnYuyMKRg/ezrGzZ6CiTMmY+K0SRhtNxY2Y0ZjzphByNrljoYQX1w+EYyiI6/jp89r&#10;8fT5Pdx/9AD3n1iOzQyAM2MTeF+NXTtN3UmKO9ynozTOVs7VdP9YZhyiUR503OqOooOVYzfVbnkd&#10;jTSXGjFxEI04f/WSikJxFmVlWe9hurNkApW6heg0VcPKjCjn0oqnWGYC543rpktNwKCD1X0a5SMw&#10;CRim24jn8H0s2Oi47o3bfF8rMK5rSA01XZf3SUWgeUFMl5jem6C4//sDQk8ZYIKPINKkQuTg5fyt&#10;jDEzKFDX1fvpnnS+npfuQdDQOXqGfJ0AZtQHlYUxAkZl2615R7j+lNdVKRcCw8RFms4zMzM+ofp4&#10;RIDcxwOqkC8/Po+bn+Th8/wjSN/pgWwqkNR9Qcg+tBZpR4OQk34Y5Vf4v1abQTiopImC6YKDpUAu&#10;EhhmbvRqCxqazlaFF8+bmImC6Dkoq8kmPHiNSzn8P9bYD9p5bp9XN5Yae1QZF1WuxCqgqAZgPhuJ&#10;+SpfUk51QlMdrGKNJlemlQYLEhLFJUrJtQYI5nFdEMmnFZQQFgqkFxIYVB0GGjSznh9PO0uoCCBn&#10;eSyWiiPRZF0Zo/LIzovnOtVIfgwy86KRnhGFzHRuq8uqqYJuZoKJeyRkWAA5l3QGSQlUHkk81jT5&#10;U3wY0ggMWTKhERcreFBxEBxRMSFUHVQc0YQHIRJO9REeEYrQsBCcJECOnz6K46doJw/j2IndOH58&#10;G44c24zj+9mwnzkQTjYD0GzWvEWYOm0B5s11wvJlXvDwprrw8YGTizMcXR2oQOyx0sMRjj6ubLF6&#10;wZPOV7EQT0LDM8AL3gEe8FnlA+9Vq+Dpv4YAoXIgFDTBlDdb8F4CCM2k+tKUsqvsKm8CwpMAcaE5&#10;0ak7BhMidOSuQX5wVlxE5wYqphFk4h1eGsXOY35UCz48V91PHuupPtZvJEDWc5+KNdLWB1OFrIf3&#10;5vXwoALxJEQ8pUo2UZ0QIr58nS+VjWZLXO5FkDiswDyHpfx87rxPfzit8YMLz3HftAmTli3GUuc5&#10;OLJ/PS7X8cdFOasUX8GjkFZamYUy/ijVqikiNAorC5F3KR95Wq8qRWF1GfIIkMK68yisrUBSaQ4i&#10;8jKxMyYanm++i5l+qzDVyxfLg17DXC+NoLdHp5Ez0LxHfyx2mIfT8Qewef8mbNi9Ea/v3oyNO6gU&#10;vRwwaMwo9Bjaj0pkGAaMGYJBo/tgEKExlKpjkM1ADLHtj1HjCQ/ZpOEYPXU0xk4dS8dsRwUyG5Md&#10;5mKWx2IsXuVkEghW+PvAmUpx/dtv4+1De3AkJRIuW7dg7OLlWMZnkB57FBlnT+K3Vz/jwf+gk/j3&#10;3/HwX/7Ag3/9E/f+jQ5b9q8vcedfBZPf8Ou/PcUz/Im0hisYviIAw1f6YfCcFRg5axGhQcUxbQbG&#10;TZ3O5XTYTplirU+fhtHTJmL8lHGYOnki7CZPwPQpE+A/1w4VR1aj+rgn6k4Go+zkW3jw/Ud0iPdw&#10;x8y+R2DR6SpzSKOnjakbxjhtOWYFshsdr85pMnOezGqtS11o/o37r/j56ERV4PDR85eExCu23BVI&#10;J0jYon9AiDyio35Mp/rQdAnxGgq+CwAGJIorPGCLXcpIDp1GR6zWvwUHbpt7k2JRtpa6zBq3zf1a&#10;SkOf644cNF9vpe02BuQFOoLNAp9Gncus1xkI8vqWaiHcZAaeTQChY+dnEyRM3IPvq+ekAo+6L3V3&#10;CcAmniJAGJXB52HuWYFxS02Y8ixa51KqwoBE98n3MzETQkN1wTTxlkz336RWtP8Wj9+iCrlFBXnv&#10;0U188Uklfv44B18UHkXmHm9kH1yHlH2BhMgapB0ORFbyfhTXZ6GoSmm8AoiC4vkWQGqKDDAqCRAt&#10;zX4CplJVeGma1rbc/I82Dh5UufaLggihYgBCZaE0XXVbcb2oIgcFBEheRQZyL2YilwDRoEGTvqsy&#10;JE2DAgmJQoJE4DClSRoD6KqFZbq1SgmKItW0ohEOmno2r0BdV1QeVBV5tHwqDY33EDxyVJqE4Mih&#10;wshS2fWcWGTkxiAjhwBRJd3UWGTRNMZDZddT0uORrJIkXE9Ki0TSuUgkJkYZU2mSxCQCResJYUiI&#10;O4nEuFOIpwJReq4C5jEyQiSGEIlWlxUbiGGRRxF++iSVxwmcDDuOk6FHcSLkEE4epx3bhRNH3sKp&#10;o9uw/zV3eE7oh5Uj+qLZvBXLMG3+YkyZvRwz5ttjxsIlmEv14eDuCTdXF9i7rsQKL3s4+DqbFroX&#10;IeJFYHgQIG4EiFuAJ9WItqk81kgxKJjuT7VBW0XFsIZA0bgLmqe6sKRGAgiTtarcy1b/OjrsdWvM&#10;QEPnoFWm5LtiIV4Eh886gmHdOq4TRGwpaxChL2GiTCzt9yFA/DZsgD+hofiIFx2/NxWHsU00gsSH&#10;APHdHEgjOF4PwmpCJJDnrVbMZP06uFDdLHR3wewVK7DAWfWzPODEazkRdFMXzoe981ycOPE6ai6r&#10;y4o/pouUu1Ie/FGW8Qddyh+0Un7zK/P4g6NV5SGPP+aCmhLk0nLqy5FWXYzE4nwcPROLDR/sxiL/&#10;tZjh4Y95fsGY5hmA/nOWo4PNVLToMxptO/fGaEJhz5HXsC9kGwLfXov1729G8HsbsOG9YGx+fyPW&#10;bFmNmctmo+fIAeg9YiCGEyRDRhMmo4ejv80QDB4zFCMnjsAo2uhJw9jit6WznoIpc+ZgypLZsF1m&#10;h2nu87DA2wlzVBbG1xNBb7+Fd/ftw362PPbERWDOmgCMXbIU9vZL2XI5hJyU0/jb/6TT/u90xv+T&#10;TvXfaf/2B+0VHvzbn4SKBZO7//4ct//1CZ7jb0ivvYzhi3wxeIELhs9djlFUVqMmEx5TphFmUzF+&#10;Bo33NXEKVQeVyMTZUzFjwQwsnDeTNgvzp9th3YLxqA1Zh+pjXqihAikJeQ/3f/yMrdzbdNL36QzZ&#10;kqVjbQriWvDg0jhlOVY5ajlBOv/fXtJRvrQcpM6TszWtecs0CZOcsDKqzBgQLgWRxzTBQiPJH6kL&#10;S619On4LLLye6Saic1c31ks6TcJN92a60YyC4DOjmRa96e55SAdszTdiFEBj95Zl+hzWZzED/Pi+&#10;RhUQKlbLXypAEOBSAKGjFyysriolANDk8PlZHxB+lmJ5ws9hmcBgJori+woGCoYbwPH1Aqql4AhF&#10;Pj/T/cf7Ns+Jisxka1FhmBiH4KFuKcFECuMpjVC+TRV466m6FNX1ZX1OdZVpHnVBVZNK/fLsIW4+&#10;u4+bj+7i9sNb+PrzOnz/cR6+KAtB1j4/5Gpe9AMCyGqk7l+LjNhdKKtjI60q14wFqaghDGoIEcVD&#10;+L+m+lgXVd6E2yUacMhzLlJpXGTDTnae4KggMCr4/1lB9a+Jo8r4f1xygcC4QEXxX9SHMrMKCBLV&#10;ysvj/3ueGYlOeBEqGm1eVKb03XOEB83Uu0ojTBpnF+S2BhnnS31o3Eex0nKlNpRlpdiHBgYKKPGE&#10;iDV/RzYBYpnScwkQzVeeHWeC5GlZZ5CRpVTdBKQ1liFJoQpR3CMljQBJIUhSYky21blzhEdSBBKT&#10;IxCfHI7Y5NNISApHIgESG3sSZ2JDTBmimNgIAiTcQCQy5oTpvoqMPGZq3IXTIkKPI+z0cSqPYzge&#10;chDHT3yAkyf24DgBcujI24g89gbedJwCh8EdscKmD5pNmT8dk+fNxZT5KzBZI5hnzcHYWbMxbQ6d&#10;p/1KOHo7Y8UqgsTPDS5mNkJ1YxEOfqvh4u8LlzUaXEjVsobba9bAZe1qKohVcA3QPj940TSo0JX7&#10;VPZELX+Vb3dT9pbJ2JLaUEqvn9V1JXUggEilrCMYNDaEYPFZTwWhkexNAAkKhM+GYCvzymRgrYMn&#10;9yvV12uD4iDcFlh4ji8ViO8WAuU1nrtlLfxpfgSKx8YAOG8KhDNfu2KVPxZ6uGGhpzscCboVVE0L&#10;HVfA228pQmPexYUrlLOVmQRIDor4oyxmK6ewOhv5VTnIZUsn62I+ci4VIoeyOYfyOqe2GFm0uLIs&#10;HEqOxGuHD8F9yxuY4+WDOT4EgE8ghi9cic62k9G87wi06jEQA4fYwN/DCUePvYc3D2whTN0RGByI&#10;tZuDsXZbMILfWoegN1Zjw7Y12PDmOthTFY60G4c+g6hARg3HAJsR6G87DIPHjsKwcSNpVB+TCZIp&#10;trCZMRkzFi/AjJXzqUBmYbbLQsxYNh/z+R0rs2315tfNM93BFsfhjHRM8g+C7cLl8PPwRFLUUVTk&#10;p+Bf8QJ3/oPO5P+iQ/0fr/D4v/+JR//9b9z+E3cJlfv/na3z//YCT/7tOf4J/xPJly5j6DwPDGfD&#10;ZMzcRRg3cx4mzJiFqTNn0KZg0qwpmKoutbkzMHPeHEynOpq1cAYWECKLF87F8rlTsNV+Iq6cWofa&#10;oz6oPrEB5WG78PT2t3RYd3BL5dhf3G8MCFutYiv7iMpA6qDJGh3rw2e/4zEdpBSGNcL7vwBETlMx&#10;AyoMKQ05VHULPeZrH/+XNF2VH7FGngswdNAESNO5UjsCiEp03H5613r9H8/x+E8uZX/wdVIrcswv&#10;5Fgf4BbVwW0Ti6CT/V0l5W/h16dSMHTACjzTaWsuDVM110BRCoVmoNOkWvR5+LnNZ+F98hk8ECh5&#10;f/dfap1qiU5eIBNwlcKrOIrpWuMz035rhLsgIYg0AlZwErj0Wu57QDOwEtjUTSVlJGjz+G1N7fuU&#10;jQcBhMfM/fO6Ased3/R5qDi4/Suh8wvXb/L5/PqI3+H9m/j2qwb8+Hkx/nIxggrEB7kH1yLtwBqk&#10;7/NHxr4AZEZsh2YjLBYI+D9XVk31rxHlBMp5/i+aIosqnFiThyLCQ8cv8P/yAo/JDDwaAVIugKhw&#10;4oVsS3UIIDQDEMVCKnINQPK5L69CRjBQjWj8h2IagkdBSSLBYaXq5tGUvptTxPVCBcwJkCJlXyWY&#10;4LkAkqNR5lQi2VxmEyA5pqsqxcxnriB5Zk6cGSxodWMlEBpKzz1DcCjbKhEpGeqqikWC6u8RLOfS&#10;FECPJUAEjzNIS4xBMhVHIlVIPKERl0SlkRSKmDiVIqFRfWicxxnTfRWG6DMaJBiCcP5fnyY0wqg+&#10;QqMOIDR6P06fPoJTocdw9PRRHD61H0cJkMPHPsD+o+9j79EtOLqTPml6LzgN64Sltr3QzHayDcZM&#10;mcTWIB3LnKVUIYsxYw4dzfQ5mMZ/9Mlssc5wWwqHVW7wUIG+Vd5w9fGChy8dPh2hqx9Vx6q1cFm9&#10;Bo5UG5poypkgcSIw1BXlGuBDsNAIEVWIdSc43AgQDS40BRbX+JtuLk/Cw2Otr8neMnWwBCAF4AUP&#10;qQ/CxotwMUojmPvX87WEhSoBu1GNeAQHwZ0OUNV93VTll1BxpYpR1V/BxWvjOrhvDoLHG+vhvZXq&#10;Y8saAmQVXBRg38D75bXseT/2vP/A7e9hsa8vFi9fiuC1jkhI248Ll9kSqWRLhD/IItW44o83ty4P&#10;xdcqkFdTivSLBci4WIhM/pgzq0qQVF6A6PxM7I2Jwup338M8/zWY4uqB6a5uGLtsBbqMm4y2A4ej&#10;Q68B6NN3KBxWOGDvB29jx753+HwImSXL4OzlDV9N+7vGm1D1p5NfhXWvr0LQa35Y/9oaBL2+kc8m&#10;gOfOQ/+Rg9FjaH8MtB2OoeNsMGTMCAwdOxS2U2wwevpY2MwejymLZmDKcn6vS2dj4cq52LF7K1tu&#10;JUjLycaBo8f5I0/HpasXsCM6BsNXesGGDYotVIwJoQdw9VIx/hvoYKktHvyvV3j0f/2BJ//xJx7/&#10;x9/x9H/9M9Hy73iF/wt/4H/hKdd//Pvv2BmfhrEr1sBuuQsbKPMxde5cTJ8zG3PmzsKsOQLHdExZ&#10;MJ3gmImZC2Zh2oKZmEV4zF9CiCyfh6XzJuJ9z0loCAkgQHxxiQCpijuKV3Syt5/ctgDCFq7SeNXa&#10;N45OLW7jzLXeCAjj+OnA6Rwf08Gpu0Yjww1E6AxNTISQuKe6Va8EBcFC12DL/CVfKydsAuhNxmMy&#10;Xt9kUdFZ6n0fvnqOZ//E9/ibWuh0mvfv4ubtX/Hr7Z/w4y/f4adff8AvtwmIW7z/e7fwy91f2Jp/&#10;gCd/J3T/LiDcxi+PuU/KhK10TXKl0vOqKKxgtLq6LJNjFzwsM8rEKBTds7reFEvhd2XUkbWtciyC&#10;xR2l79Ks7i/FOgQBdS8RwKaiLtWN6XLi89Fn4+u1rfIuDxXj4LOzyqfwuakbUOcZkPDaJoW6SUFJ&#10;gVAdau6Pp4KhKvhSgfC70syEml/+9kMqWtUx+/oyfvi0CN9WnUHOHl8UUHWk7fUnTHyRv28N8sLe&#10;Q5W6i9l4KycYFBCXGaVRnUVY5NEKLQVisq0yUcH/T6X9lvP/tZyvrbiUhVKVFeI1NFhQpi6rQnVb&#10;aayHguaEhZmBkPsEjSITPFcQncpCqqOMyqIskQDRZFHKutKgYoKgNNWM98or0KhyLWmKfShQTtUh&#10;aGQTJJmFscgo4JLKIzM31cwamJHLfeqm0tiOXKoNdV1pkGD6WWSlJ3KZiNSMOJxTmq7JtqL6SI3H&#10;uRSC5JzqWmlsB+GR2FRR1zJV0j0bZ8U7Ys5q9kCN8ziFmKYsqyjZMYRHHEVIxBEcjdmHI1G7cCR0&#10;H8FxAIdDFDTfi2NH9+HA/g+w68CbOHx0A3YEToXPyJZwHdIT9iMGodkou9EYMdEGIyaMxbhpbBXO&#10;mIrpM2dj3oKFmLVoPsbOngybOZNgN38KW4fTYe/sYAonevhTLXj7wcV7DVwJEGcCxNmoDqmP1XAk&#10;PBxkVCiOAd5wUrCc2wYkAsbaANOtZSrGEiqeXBcg3Kk+XBVApzN34fVc1/nDY72ysqh6CA6Zh7K0&#10;aF5K+yU8XKlU3DQexMRFeC2qFCseEkTYqHuL0NhEwLzGc7dyuZXnbfKH7wY/eBMibpsCCBIVFqQa&#10;YWt84969mE9Hv3jJAry2zhnFeWG4UJ+FArZiStjyKSQk8i+XILE+HweTEpFUUITsC0VIZQsnkcuE&#10;0lIcikvC+r0HsXb7brx1+AQ8N72G2e4eGDZnHlr2HYSWXfuja9femDtrBt59dyud+Tb4BLhgrps9&#10;39sV7u5eWMdntGo9Fd5aT9N96O7vCa/VXvAP9sHaLf5Y+9parKaCWkUAOng7YcSUMeg5bDAG2Y7C&#10;EKqPkVNGYfSMcbAlPMbMH4tJK2dgutMSKoGp2L19I/7bf9xG7UeXTF2cP/54Cv39D9qZyovoNXMl&#10;htrNwlYquISIw/j80yr8G/Hw+H89Jyz+CX9y6+9UGX/DfxAi/47P6SiKv/oOJwursP54LBZv2Ymx&#10;7kGY5L4WdstWYsa8+QTHXMycM4sNlBkGIHO4nDF/BqZRdUwjOKbSZi6chTlLp2P+ijmYP9MOh9at&#10;xPWIINSc8Mb5I8G4nByGP57dxh22Xu/QIVldLFIf6nKhyaGyhW0FqQUIOrxGx6qsqccEioBgdWtp&#10;33MTKH9k0l2lVtT1o24gBdF5DV7ngQAilcHlXbX8mzKu2NL++dFDwoxOmarh5sO7+PzLz1F76RIu&#10;8TdwgWA+n5GGsvQkY6WpiTiflomL6WwZZ+WisqAQNeUVuHK5Bp9+cR1/+fEr3hudueIwbKU/IEg0&#10;I+Kvj+7yczykk6bxfeX4zdgSgsR0ewmg2t8EGTp4k4mlZAJ93iYQ0EzXHl9v6m0JfEZ9yAiCZ1IX&#10;hJ+eJ48ZiEiJCLgCyFPdlxU/MUUXjWIRbKhopDRot3jfZgAnrysFdfcJj0uRCCjcp2D6He17xPVH&#10;BMjDX/HjN1QgHxbgpxo65w9WI2fHKkRus0f6Tk8U7Q9ATsg2VF9IQfnFTBNzNAAhSDRHiFEamuqW&#10;/5PnCYzzKlVioJGHMpmJf6RTsdA0WJAAkQIpF0SkLAiHIpOq25hpVZ5juqs0TW1JmSyV+1JQUEp4&#10;lPL+1HVVmmyyqzSnh+IhuVzXxFBGfSgbS1V0m0aXCx60LKoPZVhl5iciK+8cYZGKDCqQTEIji9CQ&#10;ChFE0hXv0DgPKoyMNAEkgcCIpkUiNS3aKI7UcwTKuRgkJYdTdUQQHFG0M0iIi0E8YRJLO3OWAIkN&#10;xZm4k4iOJTRiBJBwnIk8haiI4wgPP4owwuN0+DGciDiEo5EEx+ndBMdeHDxBO7IHx2iHD+7Dvr27&#10;sG/32zj5wTps9x4Hj1Et4DakL1b0H4hmvYf2w0CboRg8ZhhBMgq2U8diwhQ7TCFIZiycjemL+A+/&#10;eCYmzZuGSdOnYrImm1roBBefNXDzp+LwXQUHP7bc/fzhZLqy2KqnqnAI8DUmCDhpfa0PHAP9TReX&#10;BQy+fg3VyipBJABeZlwJQbSOIKKZcu4810kwUYYWweEexNfSNPDQTECl+Mi69YTIBu4PpiLhNgHi&#10;oSC7Bhlu4jaViW/wBoIiEO4EhdMmKqVNBNBGf/hTffgRTp4bBJ71VCy8xqYtWPfBB5jr7AJnDyc6&#10;UA9cKI5FeW0WctU9xR9vWnUGTvLLX7D+TQwYvxgHD4Wh8EIZzlXkISI/B28dj4DvW3sw338dxi5Z&#10;Dp/Nm7Hj2EGTSjx26Xz0sh2JgSOGITDYFx8c3Ab/9Z5Y4qZ53u2xUpAgNDe+vg7rN1OdrXKCo58D&#10;7H2d4eDlCieV1F/tzmfjws9GmGzwxxp+plU813e9B2YunYW+w4eg/4gBGDV2CAYN74fhY4fDbvEM&#10;jF40CX3sRmLw0CE4n3sW3978GHFZ6fiX//lPePDqFs5VlWH18RjYem1B9ymLMGjMJCxeRIjy+l/8&#10;5Sq1xf+i/vg3fM9WdvWdX3G2/gbePJsP7z1RmL9+LyZ6vAtbh20Y77QNk93f4FKDA51ht3AJZs5b&#10;gLlz5mLGrJmYOpsgE0BmTyNQqECoPASR6YumY/YiqpDFkzGPv7mFkyYgYrMfroQFovakJ84fDcKn&#10;hQn483fNNniHTltBXsHjP03xEGUXmdZ4I0CUEWUyrehMTbYS1YNiA3KsCojLrO4pOV2eQ8drxTzk&#10;iNXiF2gEl99wiy33my8f0tE/w/NXf+DWgwf44stPcak8DwVp8ShIiMX5xETU0OrOxaI+9QzqUqK5&#10;jOEyBpfPxaMuIY7H43EpMQEX4uNQEhuNXP7D5yXH43x5Eb786+em5MptOuRv798koB4QGAqiSznI&#10;6RN6dPYmKC5g/gMgShbQce6XSlC5E9PtxHWCw3SBCSiCI9WD9dms861YjZ5ZI0Bk/zeAPKDj10DG&#10;O3weph6W1IbiIM+txAGBQym/Wmr/bQLnnlE1SnTgtoCn+MljXvMxvysC9+6jm/jhm6v48VoBbl9N&#10;w/mD65D2tgdCtixD8nuuKDschPSjW3CxLA6l6moiBBR/LFUQXF1agsZ/sQuXpEbyTbeWUSBs8JUR&#10;HiWVqXx9hhn/UaourAouCQxV3S0uT4VVtp1qpILKxATM+V6lCp4LIFQbjcFzYwJHMVVIiTX3eb4q&#10;VeSrCyud66qcq4B5Y8YV1YZUSFae6lolNnZbCSBc5llzmWdnU3lkxCJLda6yNMr8LNJU14q/p/SM&#10;eAOQ1DQBJNLEPVRN1wTKz51GIhtUCUZ9nEGi6lnFhyEqPtQMDlQl3TOxhwmQIwYi0THcHxmCyHAB&#10;5DDhcRinwo7gROgBHDu1D0dPEiLHacf2Yf+xvdh7dBeVxw7s2rMDx/e8j+NveCN4yQDYj24JxxF9&#10;sGJ4fzRr1qYFWnRojS79e6HfKDqcsSMxcuwo2Gj08viRGDuNQJk5zvRPz124CHPnLyVk5mPUlNls&#10;MS7CQmc6Nn8ChLbC3x/2q/ywco0PzZvqg6qD26485qjBimsVI1kLTyoWVcNVHETxEPfV3LeaCoLb&#10;KgXvbCBDcNBUiNF1bSBNakNxE8JD6wHr4L02GN6BG+G9bhPVyAbCI9jEP9zZIvfYHADvLYQSlYin&#10;MrkUFyFEXLh02rSWAFljMrr8qFaaRq57rAvCqje2IWD7dkxe6QBXX0+8//Y6VLEFU1xFgNTkIq2m&#10;EOca8uG49Q30neRCFRbEFkES0kvycSD+DNbu2A2nDdswxycQ41Y4wWbeIvQZPQbzXOzx5vEPELj7&#10;dQTu3IQ3D2zD+u2rsch9NhY6LYa9lzM8A70Q/FoQ1vDeBI1FzvOxzGEuljovxFK3pVjqshwr3O3h&#10;7ONIaDvAyV+JDa7wDvLAqi3eBIkj1m3x4rN0o6O2xbzpQ7DrA39sP/ImelFhth8yHJ36j8ToQRMR&#10;dYYtlPwMfPzNd8isLEN4QQYyKqsQmpiFNa9vp2pcB0dPLwQo4cHbF97BG3E4KQ0bQpIw77VDsPF7&#10;E4M9XsNAt9cwwnkTJri/jqleb2Ky8wY+Oz9MWeqFKUvcMWnRCv5OFmL63DlUHXOMAplMcEydO43b&#10;03ifhMjcmVQo0zBtjh2mzR2PyXPGUZ1MxopxNkh7KwCXTweg/pQ3Ko6sxRdsif7xt/ts6dL50Elp&#10;tj0r4CunxyWdvBmEJ2dFh2q6UtRaVsCbELBSaDXw7wkesaX/0JjVNaXguMmSEkTUjfVK6kSZUtxP&#10;9WHGeCjGwddqQqmvP/kE1UV0WKkJqCEc6pNjcDU5Dh8mxeKjhBhcPxfO7VO4du4UriSFoiEpDFcS&#10;wtEQf9osryREoiEuArUxYaiKDkPF2XDkxZxG+pnTyMtIwfWPP8RNlWjhfRjlYbqr+Nno/JVmLAha&#10;2V9SSYKDBRDrswsGFjStrjzBQkDgM2oCgzlHz0rPTxCScuDz0rzlfLZat+IfUh60p3zWXAogMqt0&#10;iuId6rqSqetKCkXw4bopgSKzYiJmDhIF25/y+BM1Am7j/uO7+OW7j/H9lULcvpHCRoI/0t51xOkt&#10;y3HuXReUHAlE1onXUVEYTQdPZ24AQucvgCimQUgIIjKry0r1rhQkp6lIYhVVSxXBof9hvlZdWGYM&#10;CAFSQtP8H6WlGY1FEqlCBJTzGvNBoMiUtququwSKsq0U+yhSDKRYQfJYFJhBgsnIIUByCtKRK5iY&#10;woga+0FVYgYNEhQ8npVHM+BIQiZViECi4LnqXJnMKymPjBhjaekqjiglIpBoOxrJqqbLBkniubNI&#10;OBeFBP6eEhJPIyE+kgCx5uo5E3caEfFUGWdPI/bMSZyNOYKo6KOI0SjzSEKE8IhUXavwQwgNO4gT&#10;pw6YEeYnTijecYAAOYCDh/dhF9XH9sPb8f7B9/HBfsLj4Ht4z382HGyaYcGg1lg4qC8WDh2AZi3a&#10;tUHztq3Ron1bgqQtWnfthB59emDocI1sHo7RE1VPaRhs7UZTgYynKqEiWbkM4xfNg63y92dOx4yl&#10;S7HEwxPLff2wYrUPlq/xwlIVY/T3gqOvD9z8rG4uQcR5jWIgUh8qokgHb+ZU5zohItNxUx5ljcaP&#10;KKOL5ws6PNdL9bLWUq0QKD6Eh9/a9fANDIYPzVuxjg0EiILpUhRUF55SF4SD4iCe63mNDVaarxuV&#10;iacys4LXEiA0vsaf5yjIH/D2W1j93nuwW24PD28vHNz1Omoa8kzabkFNFrKqipFadQGv7TuELe/v&#10;RA5/UOmFSdgddgI+723HyqBtmOXmAxvCdvDUGeg2fAy6DbZF6779MGT2ZHi9FYw12zdhRaAz5jjP&#10;wTK3JXD2dMVqqib/YA86bQcsIWwWuC3HrOXzsHDpAixZSYA4LsZy52XGVjovxTLX5YTKCqpAV35+&#10;d0LUiapuOeHhQNXiwHufjT07vXHxegZ8dm5Fs0Ej0WO4LXr3G4Zl9m6Y7LoKo5dTzQRsxabdh3E8&#10;NR17Ys9iH6XuIf7Ygl7fAGd3F8yjepi6wBHD5jij1xwP9F8ciGErNmKk/UaMd96IcfYBNG+Mc/DE&#10;+BWesFvqRnA4Yur8FYSBYmoLMYPwmE7lMWsWfzuzZhAgVLJ8FlNn2GHq1MmYPm0Kpk6biElTbGE3&#10;bRTsZo7BnJkT4D55NMr2BqPh9GrUh3qj9PBa/PVyDp79ccvEP0zZdbWO5Qy5bpyigslSH40tcwOU&#10;l4oFWKm4Rn0QAILIQy4FlKY4hymEaFrlWte5FkDM+AkuH9ORPydw/vLVZ6guLEBVyjlcSUvAR/xn&#10;/yQlEh+fi8Sn52LwKVuEn7Al+FFiKGESgo8TTuBG3HFcjw8xdi3uBK6ePYkrZ0NQH3USNeFHUU07&#10;TyuOOo7cyGNIP3kUqWGhKMnLxl+++QpP/on38qdqUUkBNCkjAVNg0eehGTVhKRGrC0/wEDylInSM&#10;n8OYFIoAonO0zWdFFWGC+zwmEGhpzqXjN+nH6vLSa2imNDzvwYDCLGUCh1Ur6z8VDPcZkBBKioPQ&#10;TBcWYXPnqaUi72v+/W8/wfdXi3DroxSUHvVB9geuiN7mQAXihJJjBMjxzajIjyJAeFx1qiqpKmgq&#10;R3K+Mo/KgyCpVql2y8q5bXVfETSXMgxESisVJM9C0fmmmQWzqED4ujJep1SVdgkQgYIqp1ClTMoF&#10;EI390P4MKhALIiqIWGgAEociWmFxAiGSQkikIYsKJNuUKUmkSXlIhQgu9BFUGxkESDqhocrd6s7S&#10;UvMKpVN1ZGZyW4HzjKhGIzQIjwz+ttLTowgTpedGmtHmSclnqTwIkMQwxMadQpyZu0NdVhpZHoEw&#10;wiMyJgJn2Sg5G3UKMRGnCA5C5XQIosKOIjzsAOGxHyGh+3CS6uNEyH4cJ0AOHd+PA8f2Y9+B3diz&#10;fxf2HNqJDw7twE6CZNeeLQhcaYMFA5thSq/2sOvZCwtG2Aog7WCsTVu0pLVu1x6t27SmtUTHbh0x&#10;YFh/jBwzFDbjh2LUuIEYNmEwRrClOEbdWounm35ru9kzMW7mLExcMB8zHJZhvrcjFvm7mLk5HAgV&#10;F99VcDfmb6ahXUHArAzwgzMVhbqpFDOxwLKBimU9XNfQwXNbsxOagLpSgqlMNOuhlyr8Uin4K3Mo&#10;kI6fgNG4Dq8gZWmthU9wEIFgpfX60in7UoF4B683I9Q9NgTxvCAoVVgA8dlA9aHUX2Vy8ZgywNa+&#10;+xbcX38N01Y4YrWXDyL48GquaFAgWyXVRcinNM49X4rcikLkFKfiDFsN2w7sgc/GN7F81WbYLXbB&#10;iGnz0XfMJHQdOhzdhg5F75Fy3iPRundvdB7cF3NdlvJcNyz2WEFFsRI+q73g7ueOuSsXYKb9Qsxx&#10;WoL5PEfbc5fMx5ylfK5LZmPS/KkYQ4hPmj0FCwiV+ct5nMpwxtxJsJsxCmNmjsbk+XaYu3gKljvN&#10;hIvfCj5nD7QbOxXN+o9F17590bNfT0xftggD5i5Gp9GzMXjaAtjMWYEB0+zRZYY9us1yQJ+pizDC&#10;bibGTJoOm8mzYTNtCc9xxIi5Thg135lwdIXNYnfYLHDBmAVOGEdY2M5ZirFzl2PCvOW8h8UEiMAx&#10;nypjNmaxkTF96hRMmzwJkyfbYeJUwmK6HSZNHY+pUyZhmp0dZkyeiGncnjx9HKbMHIu5M23hO88G&#10;F44GoT7EwwCk7MR63PzyIh35bbaS75tBa9ZAPAsg6tqxUmqlMjT+Qd1ZKhBIgJjR5my1NwbBNabi&#10;keBBB2gyrJSqy/0P2ZK3YMJ9dLxKcZVjfUR4PHzyENdrqlGRkowrtC/Sz+Fztg4/Sw7FFwTFF4m0&#10;pNPGPuP259z+OuEk/hJ7FF+ePYzP4o7gE9rHsYdxPeYwrsUcRUPkEdRHHEJt+EFc4D9zSehBFLJV&#10;WBR6CIWRJ5AREYLU6HBculDKVvt9PPr777gj8ClW8oxO2MyISOcvaDQCRF1d/zn2Rc9HKoPHDDj5&#10;bAgHq7tKacAPaEozlrqQ4xccBJdG1cL9CsCbEfJ6zo0mQFg1spQwwG2qImv6WgFCCkaxEHVnafnQ&#10;BNEtszKyNJujpUDu4NZ3n+GzSyn4ujaa33EACvb5IXMvbZcbio+tRdaxTSjJOk3FkEZlkUFoZOLi&#10;pSxcJEQqqUQuEBYa/6EZB4uruK5tQaQRILISvkZdVyWNU9Vqzg8z94eZ40MwUUA9HQVUIAV8H1Xc&#10;teY55z5CJI9KROVL8k0XViKhQYBQfRSy8VhQlErlQXVBswAiU8puY2YVtzPzCZDcFKTlJiAtjyqj&#10;IBrn8giFnLM4l0W1kUWlkaGuqnCqjQgCJJoAOWP2pWVFm0mhlKp7LinGWFJSpAWQ+FDaaZw5y3Uq&#10;1zNnQhEhgBAesVFhjTGPU4gMO4nI0KOIPH0Ap0/vRcipXVQfu3EilPAI2YcjtH0n92DP4d3YvXcH&#10;duzegXd2vo03t7+Bd3Zsw7YtvtjsNg/v+jtg37YgRB//AIXnotGsfbuOaNehI9p36YTO3buhS9du&#10;aNOmDVq1aoHmzZuhRctmaNe+Fbr37Izeg3ugz5j+6G03HL0njcLIGRNgN2cqJs1V/aLpGDdvKmxn&#10;22H8vBmY7bAS9n6+cFzlD2eai48XXH3d4eTrhpV+VCtUJyvX+MGRgHBUnIQgcKWScNVEUavo9Gk+&#10;VCZGhQRZI9VV0ddd6oNqwTdIc4IEmLlDfNdpCl0/mr+BiB+B4EeQrNrIdaXwEhp+UicbVTNLKb5U&#10;OJt53U1rjFrReBBvKhWBZP3OnXBYtwFzljkjyM8HsaG7UXc5l7KZrZbqUv5IywiTYgOOA7Gh2Lj/&#10;EDw3voP5TgEYPnUpBk+Yjt4jJqD7QFv0HDiMy37oPqgnrS/XB6EznXi3oYPM4EUnPxcs9ViOJe4r&#10;sMCJ4HVcRoDMx/SVszDTkdCgApk+fx4mz5mJsbMmYZidDQYQ5kPGDqPym4hZi2ZhwiRbjJ8wAlNm&#10;2GKx0yI4+jhSifDeXw/AO7t24FBMKNa8/za6DBmOHv0GYOjIURiqCr506EMnzcSgCVMxasp8jJy5&#10;HENnL8GI2YsxcrpGirNRMG02bCfPgc2kuRg3dT7GzZoLm9mLYDNrGYGyktBYhrGExYT5CzBpwULY&#10;ERrjZhI4U6bBdspkjBcojLIgGCZPwORJEzBlCo33Pm3OZMycOwWzZ03HzGnTMJP3M2OaHabzNzV1&#10;xhjMnz4GQUvGofrUOtSf8MKVU2tRfHwr7nx3g87zHp0SHZ+6Vei0jPOTo1fLXEY4WIF0OdBXNEt9&#10;mHEcBgzPTSkSzTj49MVLPHnxCo8VOCdcVDPLlDGhIzRFA+kMH1N1/HDrR1woLMSFhER8lJqMz1Pi&#10;8CVbhF8nn6aF4utzJ/DXpOP4JiXU2NcpJ/EN932fdBLfJRzDt3FH8U3cMXwdfwSfCyIxh/Bh1AFc&#10;i9yDhrBdqDu9G9Whe3Ce/8Qlx3ej6NQHKAjbQ0VyFAV0AqknTyA3OQkff/kJfnqiuTRu4SaXxunL&#10;GgHyiPcs6OmzmzgPn4/iJU/4rB5rvxQHTV1WRqmYpTVIUWAx3YDmHCk4wdMCjhlb0wiP23w+VjeV&#10;no/AQ4g8s9KNpV6s7izFQ5pAYsVzBA4DkKfKLCP8HvP+abd++hyfVKXip+sJOB8WjKJ9a1BwJBhZ&#10;B/1QeDQA+Se2oiQ9nKqBTr8yi8AgPKqycYH/k5WXNNYjHxUER1m1pqwlRLhPo87N7INSH9WZ/P+l&#10;XaT60PiP81QltHIqEc3xYWYZVPaVgYhGnlOFEBYWQLhOiKgat3obzEhzlSYhOAoLE1FkuqpSCIkU&#10;ZBanIL1Q66lUHYSIUnbzYrmtmU4FEMU+4pGVdwaZeZFIzolAfHYU4jKjkaypaDMikUJ4KNZhZhJU&#10;7EPqg/vOJYdRgYSb+TusqroxVpeVuquocKPOqJvqOKLPHEckGyxnYo7hDNVtZMQJhIcfQ1jYESqP&#10;Qwg/vR+hp/ZQdezG4aM7ceDAduzd/y7VxnvYtf897N6/A/sO7ULYmRDEqgx8ejRKy1JQU5WOGzW5&#10;+PrDC/jikwv49JMy3LhRjGZd2nRAp/bt0aFLO7Tp1AYdOnO9Qzu0a9sKbds057IF2rVrhdatW6EF&#10;11t2a4fWfbui6/CB6D92JIZPGE0HYwu7WfzHXzINUxYQKHQKE6fNxNS5CzFv5UosdHWFUwBBolHP&#10;Hs5Y6eGFFT7ehIgnVq7W1Kqr4EAVosGELlQbbqtWw9Of6mC1AuuCxxo4BRMgwdym6vBSeZN1a+Cn&#10;kigCRzBfE+QL9yA/uK+nUlmvsSLr4GvgQIgQNgKOydDiPh133eAPhw1+1kRVQTxvHQFC6AQTIIt8&#10;AzB/hRPWrfFAdloIauo17kMDBvnDrC1C2eVSnGNrZvXe3ZjmtZ6tcA8MnrQIvWxnoOOAEegxaBjh&#10;MRS9BgxEr/590K1/d3SmdeV61wEDeA4hMqg3Js+bjGWe9pjrvASzHRdiLm22wxxMXaF0Wyq6eQSH&#10;3TSMHj+eDnk8Rk+dgKHjRmLImCFUCKMwfPwwHh+OJStmYf6y6VjutgL2vlR/7gu4tCdIfOCwyhNz&#10;3FZi8PgxGGkzFja0URPGYfjECVSTUzBqIpUGoWdjN4XXnISRU7hv8mSMnjQZY+wmw3YSGwWTNfiP&#10;582cidGz57ChsATj5i7BGALFlupixJSJGMLr9x45Ar2ounoMGoHeQ4dgqM0w2PB+J0waQ7VBgNCm&#10;CRBzuKTN5OefQzjOJnRmzpyBmbOmUrEQLPPsMG+qLd50mo4rYVQgRz1pgag4vR2Pb31Dh3efDuyB&#10;5bzotOTk5Qzl+OTsrJHdNKMgGrOqpD4au6YUEH/M5WMBxQCExm0F2OV4pUB++/MPPH35O548foLv&#10;vvwCF7IzUZeSRsWRgi+TY/FVchT+mnIa36aeonFJYPyQLjuN79K4nXYKP/DYT4TJ9+dC8C3/yb+L&#10;P0mAnMDnscfxScwRAmQfbkTuwlV+robQHag9uQsXj+1EBa30xE4UntyBAv6jF/Cfv5CtyLRTx5AQ&#10;E8bWdBG+vf0Nvr/9I775/kfcunsP95/pGWh8h2Aih08Q8hloxPwTAuQp1ZoAYoLmVCJmKlwBRYAw&#10;ABF4BAm9trH7jyCw4iWN8CCMNIhQGVVG9fA9/1EHS11TCrDTrAwunWPtV0ylCSAqfGmy557eo6K6&#10;izuPb+LXXz7BX6/n4dbHSagID0TxfgLk0HpkHFpNBbIO+cdfQwmfablgQGhUUHmcJxzOV9Oqck3Q&#10;3HRjSXFUyQgTEzy34GGMKqT4IhuBioNc0GRR3CeAlBMspYp5ZBMa3CZISlS2pFzB8yaApFmZVkrb&#10;5TKviCBR1hUBkl+YYOIdUhkZxerOJkgUDzEAiUd2/hkqE5VmpwohUKwxH9HIzI6ksiBEsqhCtMwM&#10;R2oG4ZFBcJh4BxWKJoJKseCRSFUrxSGIJCdEIvFsBM5SaUTFnUR4/DFEECDRUSEECbfjDptZBCOi&#10;DiE08jBCwjQo8CiOnThsoHHwyDs4xt/aaSrfmJiTyOD7lRQloepCLuqqy9Bw5RI+/KgGH39chU8/&#10;5vq1cly9WoyrV8pxubYY9bX5qKvPQW19Bpp1b9MW3QiMzgRI204t0a4LIcL1Ll3boVOnVujYoZVR&#10;IG3atEJLQqQ5l81orQidrv16YuDIgbCxHY4xdBQ2bAmPnToGU+ZOp4OYawBiN3seW7RUKMsWYKmX&#10;AyHiCUcvXwLEB0v9PAgRD0LEmxDxI0Q0SZUXXFb5wHWVHzxWq1rvKrhQYbiYrCwFz9fCm6pEqsN7&#10;nS/cgn3gtMEXDkHecA4mEDZqICHVC4Hhre4rKgszGFGpvRtWUaFY85Eoo8uRsHHRAMUmgEiB7PkA&#10;c7y9zayM69Y6o7AoChcv56CoNg9FdQRJbS4KSOKST2pwMDcHPec4oafdIvQZNw0dB49AV6qMngN7&#10;o3s/AqMvjcvO/bqhU3+atvv3Qvdh/dB7eF/0HNQdY6aNxTKPlZjnsggzHGZhmgPBaz8b4+ZPxegp&#10;dhgyYgyGjR7N56gxE3Mwgs54GJ/zqMk2pnzJpNm2hN10zKdqmb54FuzmTaFTt8GwySPQf8xw9LUZ&#10;hd42owmdcRg9eizNFjZjbDFy3FgMGTceI8bZYeyYiRhHVTJKc4oQLqMnTWSjYBLGTp5EpaMR4jNg&#10;RwdvM2USBhM8moOkN6/RaUg/tB/QBe37dEa7Hl3QoXdPft7+6NaPjYthQzGCABltOwITJ4+FnQAy&#10;YyKmz7XDtHlUIPPGY8b8iZhDtTp3/hzMpoKdOZ8qZOEkY7MnjcBe//m4HkkFQoBUHw5AZfRuvHr6&#10;K5UBFQgd0H06JzkvdTFZYyLUwra6WqzAMQFCaGhCJzNSm+syK0Au07oyrDRW4ikevfoNT/7lT/xE&#10;B1f/6cc4f/EiaopLUZeRjk8Ijq9Tz+Gr1LOEQzS+T43Ej2lh+DkjDN8TGt+nncBPmSfwY2YoLQw/&#10;pofhJ9qPqaH4TgBJIkCoRv6aeApfxJ3AZ/yH/8gAZDduUIFcD92Fyyd3o+r4B4TIdpznsuwYVcjR&#10;Hcjj/vzQ/cg9fQjpUacQS0eRlZHIf+rL+Orb7/HLrdu4fecmAUHHTDjcMc9CXVmP+Nke47GUWhMY&#10;pM4U8yB0zVL7mtQIj0m9aNChmY/EGJ/jby/4rAnYp3x+VBrqojJpxS9UpkQQ4fs+4/YzXuMpgfSU&#10;IH7K70JZcqZ0iZWdZSkS67u7+/gObj+hinr8M27e+QxfXM3EzY8TcTE6GAX7ViH3UBDSDxIgx4OR&#10;d3wTCpOP4lK9lARVCEFRwQadiiqa+c9rpECUkZVt4GIGECrNl4App1njQjJRbkafK5BOQJiy7bwe&#10;AVIqcMhKFVDnPg0apAoRQArMDIPqukq1VIjm96ESkeWUJBEoKooogCRZoCBIsgp4nKrDFEWkWUUS&#10;46k+4pCZe5bwiEIaAZJOeGRlRRMogshpJPF3lGpUCLcFjlTFPWiJEUhQSRJaItdV3+pcLNULIaKR&#10;5ZGxpxEefQoRYZo19AiOnN6DkNP7EBK+B6GESCQbHfGJ6g6L5WegyqvLRvWVIly9UYEPCYiPPjqP&#10;jz4sx8c3KnGd8LjWUIPL9RdRX1dh7HL9eWP19Res9cvlaLhchIb6PDTr1r4NunUiLDq3RodubdCm&#10;W2u07dIWnbt1IETaomPH1gRIS7Tv0BZt27ZF6zbt0Ko1rZWC7y3RktaBxwYN7IsRo4di2PhRGEVn&#10;MZ4OZ4q6NRYsgO2cGRhKsAyfboMpdHLLnF2x0sfPVMdd5O3KJZXJKiqRVd5wUNxExQypTFzXUH1o&#10;hHsA1ceaQNpaQiTAqA+NTndXLS0CxDGYADE1tahENhIyCqSboLvGgSiVl1AhLDSeRBV/NdGVqvy6&#10;EjQqtmhAw+v6b16P4F3vY5qLI1a4rMSWTZ780SWYKqAF/KEW1BWisLYEhXUlKPq8Dusiw9Fx1jL0&#10;nDwLPWyHofOQ3mx990DP/p0JDyq7fp3QeVA3dB7cHR257DKwO7oN7IHuQ3ui17Be6DOkJ/oRJlJw&#10;SzXBlftiAmQWYTuTrfwpGDt9EuYsXoSFK5djyvzZmEyznToRoybZYPREQsGG8LYbQofP5z5hGKEw&#10;CqOpCkeMs8qZDBlLUEyagmETJ2LYmDEYbcNtwWOsDUbQho2zxajxYzF27BiMJzzGEk42EwmYidw3&#10;cbxZHzqeEBo1AD3690RHQqJF5y5o3qUrfzhc794BbXu0R3suO/fi5+vTA11790CPvr3Rj7+HwUMH&#10;YNSoYRg/cQwmTBkHO6mPeZMwrQkSi6Zi3qKZmLd4OmaZfeMxe+l4E8OZP3kkTgQvxYfRgbh8whuX&#10;qECq4g/ij99uswV7h05Lc4HIKdJR0VGqBpWZ5EkxDqMmrC4rq1tKcZHGNF6qikcq525iIop/qFWu&#10;mQvZUv+nl7jx3dfIKi9GSsY5lOSkop72aXYS/pIei29SznAZhe/5j/8z/9F/ZYvxFluPP2eEExYh&#10;+DnzJH7KIVSyIvBLOvenhRMyVCTJIfgm+SSVCkFyLhR/jT+FL88ewWfR+/EJIfIx/9E/DN2LqyF7&#10;UEdYVFN5XKICOc/WYsnh91B49D0UnHgH+VQmGccPIi3sBBJCjiA1JhqXr13Dj4THQzrpp4prmEA1&#10;n4UA8pJGMCgILlVixsgIGjz+gM7cjAGhmWw2qTY+S02G9ZBgtmqBUaEJxlIf3L7/hM+LCuQ+VcQ9&#10;KUBCpAked3lNAeTeE34fT/gdGIjw+LMHVIsCCJUIr33nGdXj0/tGgdzWtLaPfsLte1/i8yvZ+PWT&#10;FNQmbUXuHj9kHghAGgFSdDwIucfWo+DcIdQ0KKsqw4z/KK+24FGu4oo1eTRV6SU8qEwuCDAKsjcC&#10;RMqlXMF0KpCSi1QblYTDxTQzgLDkPIGkpQEJAVRK4CiATgVi1IfJviJEzKjzZAKDRpBkESCZxUkE&#10;SWO8Q4HzQqoLdVdxO0PVdQtiCZEEpOedRRrNAMSM+TiD1Gw6dMGDv6X0zAgkZp5GYno4zqVRXaRE&#10;IiE5EklUIUka75GogYLcp7IkcWxARIfibMRpRIeFIjwsBJGRXI8JRWJ8jCl7klt0zoy0r7pUiMt1&#10;Zbhx/RI+/uQiPvqU0PikGJc/Lkf9tRLUNRRZdoWqguqi7soFblfhckMd6huqUdtwCTVXKlFzlcZl&#10;bQMbUzy37nIZYVJBtXJeMZDWhEQbtO9I9UF4tOlBUHTpiA6dO6Nz5/a0tlQibdCli7q26Cza02m0&#10;64DW7duhZfu2BEhrwoSKpA3B06kDOvbuhZ5DBrHFa0snRkfF1uy4mXSIs6ZjzOzJGMVWrO2kWRg3&#10;eyFmOTkRIG5Y4uuBJVQkK739Ye/rj5VUIPYEiEa0O69eS3AEc7keDly3X6uKvf6EB2FBBaIBhm7r&#10;NFZkFVyNreG2anJZqble67ncoK4rAYQqJFhlUpTVFcTXBHHbgolGwwe+sRkbdryFGfbL4ORij+1v&#10;r0Mt1UdhTRNACpCvGc+uXcKZi2XosdITzSctQCd+1s5Du6PL4K7o1LsTuvYiOPp0RPv+HdF2UAe0&#10;G9KJy66ESQ907tuFIOmKHkN7oM/gnhgwtB/6DOht5uyYZ78Qi72WY6bjPEykAplMm7WEymLRbIye&#10;Nhk2UydhxARbDLMZipF0zCP4muG2/TF83CBTumTU2NFUFyMwepwmkxqBQePGESLjuU5Y2I7CSFtC&#10;Z9wYDLEjTKgKxhAYYybawNZOx4dh0MjB6DukL7pTKfUgEDp2a4+W3dugWafmaNa2GZVpJ3Ts3o2N&#10;jI78ncj4e+jWFu352+jcvSu69uyCbr06o0fvzujbrwcGDSIcqYAmThqPidMIkNmTMHXBNMxYMg1z&#10;lhMcy2ZjDj/bHDYq5iyaQnBMwoKlU7Bk+Swsnz4GZ95wwrUIf9SGeOPCiSBcywnHH7/fxZ0Xd+kg&#10;NQJd8FB3FR2mYh6mFtVTOs7nbHkTEmYgHR2f6b4iMGiPCJDHBMjj50qFfYrHdKp//tsrOsX7KKmp&#10;REJaGvIyMlCbn47rbDV+mh2Dr/gP/i0h8WNGDH7IPIMfc6PxS14M7rA1eYeO4GZmNC0KN3MIlXwu&#10;c6NwO4P7aL9kRuIHqpTv0kN5jVP4NvkUvo4/js/PHMAnVFSfxuzFp5H78VHYflwlROpO7ULVqe2o&#10;IkQqjwsi21F66G0UHXoNBYe2IevwdqQTLBlUKOdO7kM8nUdubhZufP4hvr39M530czz9+59QZpnV&#10;jUcjCEzKLmH5kE78MZ35I6kOqQgqDmskubr+pOC0T8e4z8Q3nhA+hITUjQBBVaECjncJBm3/pxFQ&#10;hJhZJ0AEHAOX5/y+VNpFsRHTzfUIN58+wM0nd7l9j+rkFu7c/QpfXivGLx9noj7lbeTs8UfWIQLk&#10;0GrkHV2LnKNUJecOo4Yt3gsEQiXVx4VqzfMhgDTOEyKA1GZxSQAQIGWXLHiUKP5hur4UTKf6UDKM&#10;al9dSEMpwaECqcUXU8xAQgXSKwiSMnVhKQZCaBQpdbcRIP+odWUGDp5DJpVHptJ2C7nN9ayieKM8&#10;MgsIjQI680LCIj/RKBABRBNBpWXKuM7fUUpGFJKburH4W9GcHkkpUQRIDBIIjjMaUU6FERsbbkqS&#10;xMaHIDEpFBlpZ1GYy/stIjDLc6gESnD9w/P48EYVPv2olqriIq5fu4CPrlbhesN5XLlahPrrBai7&#10;UYTa6wQI4dFwtQSXaQYkWl4lEK4TIFcuUmFcotKoIiiqLYBcOY9aWt0VQYewaShDHZVITe1F+oXW&#10;rUyMo037FgQIFYYA0rU92nVuh45SIF1aozO3O3fpjE5d6UA6Ey4dOqIjYdKufWu0bqvXtkMLKplm&#10;7VqgWevWaE6V0qlHd/QfMgDD6ehGs6U7etIEjJkxjeCgc5y5BCOnKiA7B3aL52IeW/tLvL3hZEa0&#10;B2C5ty+W+fhi5eo1cPKnUvDfAGf/9XBcFdDY1aXaWhpsSHCsW0UQ+FNZUJEEUa0EqssrkIAJgndg&#10;sEn9dSdA3NZrIKI1JsSTSzeNLSFIlCLssZYAWROE4DffwKo3tmLq8mVwdTGDRAQAAP/0SURBVHXG&#10;4T1v8cHloKA6A0V1ecivL0QRf6il/HLWHA9FyymOaDNmFtoQmB0EhSFqgXcjQAiLvl3RoV9ntO7f&#10;Hq0GtUfbIZ3RYQDh0Z+Oloqk17A+6DuiP/oO748hwwdhwKD+GDx8MGbSmc5aMRdjZk3AMCqNfmOG&#10;ow+f4QAbGwwZPQZDR9rwmQ7H8JHDMWzUYFO6feTYwQQA99kMx0jCZfQYaxZCVe1VWZPBvMaICUrH&#10;tsGgiaPQb/xI9B89mOCiWqCz79C9I9p16YA2HdqxYWBl4LXV99qB1rUNWlOdttLvo2M7tOdvoUXn&#10;lrRWaN2lDRsNbdChU3sq2I78jdCoRgSRflRaw9W9SbCNnzQWk2ZMxBSqqumLZ2ABAbnAcS4WOCwg&#10;SOZj7vK5WLRijgHH4qUzsJTQdJo9Fpm7vHElYhXqQlfhPFuhn5Un448/5YTusjV932plm2CxpURU&#10;H0rbCpA/+e13PCFAzEDBlyqAaMUEtP5Y2VZsmT//4wVe/cvf8NFXnyIxOR7RkVGIDYtASVwUPkw/&#10;Q3BE4q+Z4fiWrcMfs8LxM2HxS048brJ1ebuQ8GAL807+WdwiSG7ncJtO4k4+92lbYMmKoRqJpjIh&#10;RNIJESmQpBP4y9mD+OLMHnwa/QGNEIncRwWyD1dP7UE9AVId8j6qT1CFHN+OC8ffRfmRbSjavwUF&#10;tJx9ryNj/1akH9yG1CPvIfnYPiSH07mciURMUjJyyqrwyfc/4+k//zOeqPy84GAq7OozKyWX8ODz&#10;knozlXwV/5DqICgeSEUYVUFQGHhYYDHpvYSByrPffULA/EZ4NwJE1XVN/KMpTfcp1Y6MSuWeUSZU&#10;ICrLwmur1MkdFVrkUrWwlARw59FN3Lv7V3xBJ/bLh/m4cu4DZO3wJCgDkH4sALlHApBzKBj5cYfp&#10;tIpMd9VFNuYuEh4XGu2iiiqqhAkbeiUESAlVSRn3axKpEiqSYmVhaSS6gupKA1b840I61Ug6Ci8m&#10;084RIMmERgpKSwkNKg9V1S1ojH8IIgYkBEie4EFoqFxJjsZ/0PKlSoqoOgoToGmss/gbyCyIRnp+&#10;DDKkQHI1k2A80rM12twaNJhKiCSmRbPBEmUsKTUKcUnRiNeEUFS6GZlUErmaHjcV53nP1Wy81jUU&#10;EhRl+OhjKgqC4qMPq/DxhxcIiyLCoJBQKEVDQzkVRDmuEATXGy7i2uUKXKXDv0IA1HNf3VVCgrCo&#10;v1qOhmsVuEJoXL5SSijQqELqqULUfWW6sC5fRG39BTaief4VQoPX0XrdZe27SKBX0t+3akEF0ZwK&#10;gtaejqGDQNKORufQrSWdRwu0JUxaCxhsaRqH0bEDOtOZdOigri05mrZmHEkzrjdvR2XSoRPJRAfT&#10;riVB04ZOqiv6jxzA1jCd38RJGDt9LibMmme6uSbOnIyxUydiskpdLLfHMlcPOPhRhfj7Y6mfLxXJ&#10;ajj7BMPFLwguq5WxRbAoIK+SKYSIRnc7rvMjRCzlodRglTXxDAqGD810VQWvgQvNjTBRiXgValS5&#10;eA1I1LgSz8A18AwIxMb33iRoNmHmSid4e7gj4sQuPrQsFLIFU8wfZUFdPkobChB/IQ+jfTeg2aj5&#10;BMNotB3cF+0HdEa3AZ3QvQ+XPTuja58uaN+7I1r3aYdWAwiR/nS+/doRIJ3Qcxgd95Du6EaQ9BzS&#10;k6Dtg0FD+mHYsMEYPGooBhEGfW2GodfIYeg7ajT624wmQEZj4CiqOgJk0Giqi9FDMZQAGWZDBWI7&#10;EMO5b/jIkRgylEpi8DD0GTgQvYcNwKCxw9Hfdgj6jxqInv17oG3PDmhOCOi7atG6GVrRWrbRd9UW&#10;7fgdt6GibEtTzKs1GxYtCY5W/B7bduB+xcL4nbemWm3Zkcf5W2jbiQ2Nju2NdeLvQvGzzvz8fQd2&#10;J9D6wXbiMNjNGIPp8+wwc8kMzHWYZwZIznecjwVOizFfRpAstJ+PxQTn4mUzCZCZ8Jw/ASWH16Ih&#10;YjXqTwfgwpH1+JbwfqE+/sf3CBA6MQJBAV5T60lGJ2lKrbMV/oQK4wmVx+NXVBkv2eombB5x+egV&#10;nSjVyvN/fkln+gzVDVeRRNWRFHcG6VGRKE88g6vpUfg0LRTfKJaRFYGfsmk5EfglWyojFnepTO4T&#10;HncNRGh0HHfzE3CPzuJ+DtdzCJicGNyiSvmFakXw+ZEq5AdeUwD5Jv4ovj57AJ9FESIRe/BJ+D58&#10;RPVxndYQuge1oTtRc3InAfI+Fcg2VBx9AyVUIIUHtiB372Zk7NmM1D2vI3Xfm0jZ9y4SD+/G2dAT&#10;CA0NQ1TMOcRl5KCkrhY/3r9jAGAqB/O5mBRfKRFlVFGZWRlWUhSKfSjeIWgIHoSxAPCbsqssSBiY&#10;KCbC9QfPCG9BxCgRq/tK51hjPfgaAkSgMOX2n+gYwfO06TwChOfdIkBuESB3H9zEg3vf4YvrJfj5&#10;eh5upOxBxvsuSDvgh6gdzoTHGuQeXI98Pq/LdHLnzSRSubRsQiQblQRFZbWUSTahQVAQIqVSJeri&#10;UjaWBh5WqtuKCoTLiovZqKjIptpgo5BKpPAC4VGWhOLycyjRiPQyQYMqQyPPqUIEkGLCo6SI+6k0&#10;TIquwEGASHnkUYnkFSWaWlcZqndFtZHJ7z0zL4rwoArJi0datgoixpsCiFIgqWycZBAkmTmqlXXO&#10;KJwy3o9G0l+qoULg57x+4wI+/KjSUhMfEQIfytnL6VM5XCMk6Oiv0Uxg+woVBuFRz/1SEvWExOWr&#10;lTz3ogHH1Qaed5nbDZUGIrXXqCiuEwjXSvlaXvNKBU0Kg5BpkPqo5j1c4HqFAYaBhgDC82ov87UG&#10;IFQm9ZfQrAXhIWtJR9KilZW2a7Kt6CRadaGToQJp1bUDWnSig+nejlDhkk6iQ+c2VCMt0a4THQmd&#10;UStCpKW6tQiPFh07obm2pWx4LTkqgak9W6bdh8ixsbU8ZizG2U3AxCnjMWm6ynnPwNjJs2AzaRam&#10;LV6Oxe6eWEGAaJS7o08gnP0C4Khge4AXlgf6wD5Q5VH8sCKQsFH5E4LC2dTFWtfYfRUIDwLFjeBw&#10;XU+VErwKHkEaL0K48BzPYCmRAJ4r+HjxmB+27HqLymcVFqxwh6+HG5LPHiVtCRAzBoStmbocnP+0&#10;EtuTk9Bs0gq0GDQVnYaMQPtBvdG+b2d0oXVXFxZb9N0JkM59O6JNnzZoM5DPa1BHdO3fAb0GdqL6&#10;6Erl0Q19h3XDgBFKROiHQcMHUoFQiRAggkdfKon+VBr9h6vsyXAMGjmC547CAEKi/+jhGDB6iMnG&#10;GjpmEIawpT9gKOEzbCTGjJuIOfPnU7V5wn/rOgycaIOuQ/vzOyHcW+i7pVIk7JsTBq3aNjffT9t2&#10;bQgSdUVa4GhLa9Oa339r/i54jhoWbalM2hIkJitPr+Hr27Jx0I7gUNaeAQiViADStVcXAqQXlVJ/&#10;jLUbQfVhawLn8+znYIHLIix0W4xFrsuw0HkpQbKYIFlEiMwnRKREZmPxgmkIWDIV1aEb0RDmR6dq&#10;AeQ+n/3LP+jk5NDkBE3XFCFBx6ZuGWUZPeI+TUWrdN1HL3/Dwz8ID0FErW+jQp7g6Z/P8fODe8jM&#10;LUJ8QjJS+H2mnA1HRWwErp2LwcfJ4fiLYhdUHr/mROF2XjSVRRTu5HBJpfGAoHiQF4f7ebG4XxiH&#10;BwTIw6JkPCpIwcO8ZB5LxF06j1uF0fi1iAokL4LqJcKA5LtkginhJP4adwxfxRzC52H78cnpvfiQ&#10;6kMAuRK2F/Vhu1F3aieqj7+HC0ffMgApO/I6Cg8TIAc2IXM3IbJrC9J3v4bU3VuRuPctxBzciciT&#10;R3Ho4EFERkfTYV7ARz98i1+oGNS1pPiENdqcz48qTQMsNZrcAslz2gtCQ0ul8vJcAsOM9VC8Q0Dh&#10;M9YUt/cNQB7wuSsOImVxn2CQWUrD1L9Sd5ay4wgMAw3FPngNk43F44qHCCC3n97BvYe38ejBT2Za&#10;2x+uZuCL/MPI2eOOM++uxN7AGcjY7YO8g8HIo2KTArmo+c75f3ixLguVtbJcgiSHSiQLFbUZBEc6&#10;zldlmBTf8+rG+kfcI9OkAJ8nQMrN+A/CpoJgKE9BCdWGuqxKTOBcAFG9K5pKtxMkxSU0wkIAMWVL&#10;+F3nmG4sS41Y8Q8F0OON+sjOsyaCyshlo4SKNYMKRLETjS3R3CTneb+Vl/Lo2Ctwg878uuzGedz4&#10;mGqCoLh+TYqBQLhKh04YNFwjAGhXeF6DURCySly5SkBw/2Wqics8dlnrTcbX1l63TKqi/solE9+o&#10;5+vqeW4dYVRrgMNrEjSXr14y51wWQBQHIUwuCxqXy/nc+X5UHPVUNPUGLARIPa/N/QSIwEFH0ZIg&#10;0bgPWjOZ9tNRtGLLs1Xn9mhJgLTqKpi0piohRBR079wK7f8BEDohtkBbduxMZ9VZwRW+nk7GOBo6&#10;I1ozOqLmHel0undF78EDMWLsaBMMHj3JFrbTJ8KOqmTizIUYZjcNAydMht2CJVjm6QMn/7VY6eOL&#10;5b4anOiOpYFeWBLghuVr3LB0rTeWEyCOgevgRDOj21WWhEvFRlyoUFwID2VyaTyJW3AAgaKSJjw/&#10;mHBa581z3ExRxU0fvIXFHr5sCXtgrb8XCrMjKR3TUaQUXn7pxbU5KP+yDt6HjqHZyAVo3c8WnZWW&#10;278POvXpRWj0RK8+PdCTiqtHH6oRqZLBBMvgjlzSqQ7qTiffi1DoiX5Du2Pg0J4YNKwvBgzvTzAM&#10;JigID8UhbAgSgmGgDaEwnLCljSJAho8aRZAMxxAbKg0bqhBCZuDowRg+bgSmzZ2FlZ4uWLVxDV5/&#10;bwt2HPsAbx7fhUFTJ6HLkMFUhoRAm5YEA+HRRt2M/G5prQkKpWi3IUBat+J32YqQ4L723GdAIiVJ&#10;eEiZCCodeI32/F204WsFnvZUnO25FESaANKNn78fn4niNOMm2WDSzAmYuWgmFjoswmLXpQSIGggr&#10;sMR1BRY7LcFCQmQhIbKIEFliPw/LF07HxpXTcTlsExpOeePyiQCUHdqIx9804AUBYsZnEBx31bJW&#10;XIPOTZMiPVKXFmGh7CqrttUzrlN1EBpPuK5urMevqFBo5+vqkJqWg5T4ZMSGnkRuTAiuJEThc9rX&#10;5yLxXVoUfpaKyI0xMLhHiNync3jAFuXD3EQa1YYAQiXyoDgJj+loHpek43FxJh6wdaqurV8InV8E&#10;ES2lYhQLST6Fv2pwYRztzDF8GXHQAORGyG7cOL3vvwBkO6qOvolKAuTi8bdw/tg2FB/dTGe6Edm7&#10;NyHrgy3I3LkRabs2ImnXZsTt2oaYAx/g9ME92LfjfRw5ehQZRcX4/t493Hp0n2qAqk1O/4UC7IJI&#10;oxk1osGA6nKSStG6gt2CiKAjpUFTFxafsQBijTWx1IcC4gYiv3FJ0zgPqRZLsVDd6BpcV3qvqczL&#10;19ySPeV9PblDBUKA3P8Zf/2oHN9fTcPXJceRvcsVMVsWImTjQqTt9EL+wUBkRW1nq7cAlZr/nArk&#10;EiFyoZ4NOgJEwXMT/yBAKgQQlXMnPC4oK4tm6mdVUXVwaRSI6mGVcx8hUmaC51bmlYGH6l6Z6WrP&#10;ocAUUUxBEWGhaWsLCAszz7kJpp+j6lAA3bJsKtBsfueCh6ahzco9S5Vx1nRbpfE3c/5yIRo+oeO+&#10;UUynXmAAcYXO+QqdtBy1up/qb1AN0OFfpVNXF1T9tRpjDXTuVwmLq4LGtWrCgzCQujBmwaKeyzou&#10;ZfXcL8jUcFmj/brW1SrUXqWyuFJt1uuuXeK2oFHD47Iqk76r92rg+RaQpG54PaqN+suETz3Bcpmv&#10;ofKoq+N71VUoZNGMLc9maKnWaTMum1sDCJtx2wwkbEE10qIlVUQro0qad1L3RRtCg46kIyHC9TZs&#10;3bbsJNAQIJ06ExIWQFqqhaquDykRrrekI2rG9WYmXiIl0xH9hvTDkLFDCI3hGGE3GuNnT4HNnGkY&#10;OmMqhk3RLHVzMH2JA5Z5ecIxwBPLV3tiwWo3LFztiKVraIEEyTrFRQLgTFNsQwrEhUsXMwhRsQ+r&#10;SKOTYiTBfkaROFF9OAauonnDNdADvoTKxh1vY76zJ5asdEcw91eUxbFlw1YH5XEh4VFUX4iyr65g&#10;wZY30KzvZILBBt0G9ESX/j3RtW9vQqMXAdIdfQZ0R0/Co9fAzug9pDN6Un30GkjV0Z/QGNCLaoHQ&#10;GNIXQwjRAYMGoO/gQVQkQ9GPSqPv8GHoN5JgsB2MQVIZVB3DCJAhwwcTNDxv2ED0GtQfvQcONMpk&#10;iO0I2M2dikXOy7Hc3xWuG7wQ+OZabKKaWrtrBwZOnomew0YTIK0JBioOQYIAaUUYtCAsTAJEKwKB&#10;y7ZUIG25rwO/6w7cbsd1AaZVWy4JEm23V3yEMFKcRNBpTyC1p6ppT1WjbDwBpHPPTgRIL9jYDoXd&#10;VBtM13iPZfOw2H4Zlrs6Yom7A5a6r8QywmSZw2IscVqKRU6LsdhhIVbQVi6Ygnc85uJq+AY0nPBC&#10;w7FgXAh5B7/d+pzOn46LzktdV/cV41BdKK5LXZggOo+rVMljOkWZ4PGI6sNaf0b18Ts+/PozEyw/&#10;Gx2P6KOnkHb6FGpTzuCjpCh8kRSJv5yLwPdp4fhZwXC2JO/SKTyg0nhUmIh7hMeD3CQ8yk/CQ7Y6&#10;70mBsLX6oPwcHtIBPS7LIVDScbswHj/lERx8/U2+/tcsqhCqmh+UkZWgOMhJfC2AREqBUH2c3IVr&#10;VCECyOXw3agPfRc1J7ZRhbyDSyfeQyWt/NhmFB3agLy9m5H9wSZkbA/CuZ1BSNy5HvHvbULsB+8g&#10;eu9OHN/9Afbu2IO9e46wBVyEb2/+SscugNCeK3vtIR7SpCKU6qulMqse0LGbeeSpEizVQRDw/Hsv&#10;qBSey3TOIzwkIJrOs2BBSAgmv1FV0O48pRppTOGVWd1ZNAGEx27zXI2g15wpd+/fwZOHt6hAyvEt&#10;AfKX0uPIed8J6W+sROj6RUjb4YXiI0H8jt4iQApRdbkU1fUCSZ7pyjpfq+4rZWFlo6yWKqMm0wTW&#10;rUmkVA8rG8VVmSji/uJLinvwHFNQkUARPMpVPNGaMMqMQCc08itSzVwguYRJrmIhysAyaqNxAGGR&#10;Ndtgrsm+UtouAUJI5LChkUPVkc2GRVauxnuomyoOyWxsFFYVoPZDdR8pzlBCJ02VYbqaKlB/nUbl&#10;Uf1RBWo+lMqoMOqi7kY1zxdAqnCd514z3VK1BAQduSBDJ39Fr6eSUVyj9hpfz/21PK+W59QTNpcb&#10;VYXAUH+tkq/jNQyAeA7X6wiU2qs1Bi4N5pgUSQXhISNEeN3L6voiQOrqCB9ZbRNEqEBaEx6tWsos&#10;BdLSAIPrTUChtaI1b66uLnVHyQgRtkAVRG/H1mcbQqJlpzZo3qUtmnXqSMh0QfMOnag62lsKhA6n&#10;PQGifnRrHIlawR3QvHU7qp3mVDNt0WdYbwwaNwCDxg/G0MljMWzqZIycNgOjZ8wjRGZjzIyZmDB/&#10;Nma72pu5yu3X+2LFWmcsW+0MU7wxYA0hQlCsDYIT4eEUFAhXKg8zxzqXzlQbmvNDisRtnZXJpflK&#10;XAJV7NEPvpsCEbT7LUy1d8KilY7Yst4Ll9miqf0wF5WfleDi51Uovn4JUSUFGOPoh2b9JqLbiJHo&#10;Mbg7uvfvhp79uqNHX4KjXzf06Edo9OuE3n07ERqdCRQuB3ZDv3490J+Otf/Avug/aCAGDR2EwVQH&#10;Q4aNwABaX8U8qDAEkV4ES49+/dC1dz906NoNbbu1R6vubdG6Zwe0oYJr14XXGzoUI8aPMZWS59EB&#10;ryBYXTf6YM3bgQje9Sa83nkT/SfORLdBwwgQKQbCozVBTji0bMnv2cS/BBCqj5YEREsCgduChxRI&#10;O6NMCBDFQwidNjynLaHRFCdpy33tZG0JkfZKqiBAlLnXrSM/Yx/Yjh2KGbPGYN7iSYTDAqxwWY6V&#10;bg6w93SFgzu/N6dlWOmwgkvNv78CS12XYKXzQtgvtMOxdQvxUdR6XD3mgytH1qEmYhf+fPojFUdj&#10;kNcAobFqLtcFEJO2qlReQUPB80YVogGDSmdV/OP7O7dwLicXkbHxiAwJQ1pIOC6dPYsPU87i86QI&#10;/CUpHN+khOHHzAj8QoBIgUhlPCxKxKOiVKqLDDwpyMLTojQ8Kk3G/TJCRfCoSMHDslQ8piN6UpGF&#10;+yXJuEXg/MqW6S8FcbzWGfySHo4fUqRAjhEgR6lAjuIzZWCF78G10N24cmoXAbILDRHvozbsDdSE&#10;vomqkPdNRtalE9upQrai5LAAEkyABBuAJL8fjIT3ghD/7nqcfe81xOx4E2G73se+d97Dnvf2IDws&#10;FuX1DaaK8L2X9+n47xO6D2lSFgSGuva4LbtPpdHUfWUAoiA7991/cYvP+ya375nXaJCg6dIyAJEy&#10;0Wto5vU0QsNka9HuaS6TJzxfJdzNUl1qgojGhzzALXVhPbmFbz65iG9r0/DX8tPIfd8NeW+7IGbz&#10;MiotXxQeCELGibfosPJQRedbQyVSTXhUslFXqTnQzTS2ysYiGJTkUpuPUkJFJd81Y2gRFUlRVRqK&#10;K9NRaCaRUk2sLFN916rAm4nCCmvq2jypD6qOPAXMTdZVhgmc55QkIlfjPggRgUMTROUVcJ/gwe1s&#10;lSwRMKg80vldm3k+NK9HxlnEpZ9FamkmGr64jMs35MTVPcRWvlEG6k6i879ejhqqj5rrggyP3aCT&#10;vm5BoIFqwerCopogGGqNmrCcuxz+5YaLXDbCSDC5cgHVBg6ED00QsY7rPfXePIeAUPdWzXWed11K&#10;p5bHCRAet4z3SXA08FpXtKwjMGprUWuM93WZgLtchmYtm+IeBIZUSEupjv9iTQBpIYAYddIczXm+&#10;rAWhoxaqxoK0ICiaU5Eo9tGiQ0e0aNfJ1Ndq1U797M3Rns5LAxIFn+Zt29GhETDtO6OlsrZa8Zrt&#10;m6F9z3boP7w/Bo8eicE2YzF8nB1GaST01KnQXCUj7CZgkN04jJo3C1PpfFas8SQEFCfxwspVXiY7&#10;SzW1HAkSRyoOFzPLoY8FEKoPzb3uLHBQXTgHesGJpm0nvn4t/wHX7n2T17WHy2pXfLBns2lZRKXH&#10;4bUj+2C/cRumOPqj96QFaD18JloNmYj2g/qgG5VFt77d0L2PTF1XhEnfLoRHV/Th/j4ES++BPQiR&#10;nuhH9TGQr9EYiX5DCctRAzB4WH8MpJro078flUwPdOjZGe06tTeOvnWrtmhD0KpGWXN1/3Xls1Zy&#10;Q5cu6NyjF3rwNUPGjMJEKpC5Totgv8oNbht84ftmAIL3vgXXNzaj15jJ6EAINWvD75HfkxXrsFTH&#10;f1obNiAIBAKiPU0AUXbeP2IhVBt6TRvFSHhfbQgNCyD8TnlNo0DUlUVl2bFTO3TrTgUyuC9sxw3H&#10;zNljsXjZdIJhMZw8HeHo7QYXH34nVJQubo5wpjm5OMKeDYNl7ssIlsVwXDIV4VuW4npEIK4c9UXd&#10;wVVoiD2Ev7+gszFOzcq+EhiaZgM0GVZKU30pcLyg4nhuzJQveaGYCKHy52Nc/+JzxKVm4FxaEtIS&#10;onAx4Qyuc/lhfAi+UtmRlBD8mB5qupxu0hHcZcvyUXESVUU8LRlPyvPwW3k+fqPTeXw+BQ/OJ9Oo&#10;PLRdnoFnF7LxvDIHT89n4gEd0C8EyI/5sfiRrVOND9FI9W8SpUCOGPss6gA+jNiDqwTHlVABZCeu&#10;hL+L2tNvoDr0bVSftDKyqo69iwtH30DpoU0o3BeM3F3ByHqfCoSNhfi31yKOy7PvBSN6+wZE7HwN&#10;x7Zvw76338H+nfuRkJGDr27/TIBILVhZVw8a4yEKqqtL6iEd+l3CwZRmFwwa4WCl+t7luZqTxAqc&#10;m+C7uqioPqwuLCoO8xqaoKHBhM+s4/cUPG+EiJkb5AlfQ4ioO+sml78+uon7T37GN59V4q9Vqfju&#10;YgwKPvBG8XYv5OzyQOF+HxQdWIuMI6+hriYDl64WUoHkU40QJrXqyio0WVkXCJPzNXkERi6KCZQS&#10;ZWE1AqSQAJH6KL2YQcu0BhOaiaS4VCzEjPvIQmEZVYiC6PzeikqsDKiiYu5jYyC3mMAoJjyauq3M&#10;XB+Nta7yaQYgicjIOYuU7GikZp0x6bqqqhunAogFqbj8xRVcJhQEDsUjTEyCDrpO2U9q7avrScqA&#10;Tl3dT3V0+A0ERgMbroqD6Jwa7qslUBQbsWIkgpCUxgU0EB6my4nXryIMaqkuGqguBCABRApDEJFa&#10;MQDR9YwSaVQrupYC6jpXXVq8PwXerxFAV9V1RfVRVy8jdBQbaShBs2atCQNCxADh/wdAmtOaybhP&#10;55ourkaQNFlLqhPBpGW71oQHTf3nHVpSpVCttLECti3ojEwF4HYKsrNVzfWW3K9xBs3bNTOpo116&#10;9kDvfoMwaJimZrXB0AkjMXKSjakHNXrWVIygDZFCmT4TM1eyBevrBvcgT8JCAxB94BygCa00et2X&#10;5g3XIBVu9Ic9FYdzEBXJeh8zH4jn5jXw2hIIz01rEfDeViqb1bBZsABjZo+j6hlFNWSHLsMmoVn/&#10;8WjW1442Ba0HTkLboRPRbtAodBnQGx16dUInpe4SHt17dUOvXj3Rq3cP9OzTHb369URPgkO1sHqx&#10;Rd6nX2/06sttQqa9lEQ3tvyV1dSGz4CO3QIxoSy1QIXXnvs7ttXYGwLFxKL4PLvwNUqn7dKJ1+5j&#10;UnTHq/yHspi86ZCDveCzLQAb9r2HFeuD0cN2Ijr07YNmfLamK0pAMF1XFjyMEiE8WhIcUiHqwmrD&#10;/VKmrQl2ZekpLtKa99daSkXr6r4iPHSPAkgHwqQDt9tzvSPvs3v39oRkL1PNec6CyVhuPw+u7g5w&#10;8/GEm58/3FetgasvvxdvF7h4OcDVwwEuHo5w8FgJJ/flcFw8A4l0IFcjgnDl5CpUHVqDT7Oj8M9/&#10;e2gGwElNSG2YdFQTHJfSULquVevqCYHx9DmNyydUKWb7j+d4Qiu5WInEcylITY5GfvJpVJ8LxY2E&#10;4/gk/gi+TjyK71NO4se0U/g1KxL3CI8HRZayeFRBeLAF+6wqD8+r8/GczulZZQae0iE9PZ+DJ+ez&#10;CZEs7uPxqgK8qC7EUzqqu4TPDznR+IFq5qecSPzE6yqQ/nXsUXwRcxCfRO7FtbAduHJ6B66e3o1r&#10;4XsJkA9QH/oe6k+9j/qT21FHiNQeewuVBEjFwS0o3beBTnYdst4JwLm3ViGeFvvmKsS8vQYR3Bfx&#10;/gaEvv86Drz+Gj547W3s3HkASTl5Jmj+UKPyCQATTOezE0hMTEMAeUZnL4UhSBiVYR032VaNZuBt&#10;AGIdb8rCMoMRnypGonLtNAJII9bVZWbFRggmEwd5gluPH1lT4HLfrScCyA/4y+cX8Ne6NHxXE0s4&#10;eqH0Ax+C0gNFBz1RfDgQ6Ue2oKoymS3mYtQ0CCAFqKnLR1V9oenOqqQiuchtjQ0pJUCkRP4rQEoV&#10;WOf3cZFWYSaTUiqviijSymQ5KKEVqaxJaTqKS86hhAqzuEQpvClmmlplXeXkU50QBrmqspurOT4S&#10;kMnfSYZGnbOhkKEBggRHSkYMkjPO4JwUSGocYnNSUPXpFdTeqDMOu5oOukYQMUqE6kBLKYzrFwgQ&#10;xS+oTGgNdPDGuE9xjloDjEbFofO5bAKKpS4UMNfgP6mUGgMRAcUKrNPx87WCk65Tx/PqdR/cr30W&#10;xGiN3VYmJsJzGqRwTBxERkA1EB5UH0aBWEF0On8BgFBoTYWhLiyjRmitCIwmBWLUB03wMMbXyAQP&#10;0+VFE4zU2lVXl4AiZ6O+93bcr8CrANKqYxs6SgKGoFGmVmsql1YmNbQlHR3fQwHbjnTM3XuamlG9&#10;RvbFgHGDMWD8cAyaNJ4QmUGnqa6tWbCZNhUjJ4/B1OXTYL/G2cxz7hJojRexD6BCCfaBx6YAgmId&#10;PGWbA00MZImvK6Y7LMGImRPRe8xodB1hgxa9hqNVryFoSwi0690LbXoORbs+Nug02AbthoxEmwHD&#10;0GbgYLSnYujUfyC69utrRl536q1yJVQffQmNXr3Qt28/ArAPuvfthc6EiyAjVdGGLfWWfBZKTmhG&#10;UDRrT0Wnfa0I0lYdqA40OJMqjceUVt2GDrlt+7Ym/tCC2zrWuiOVAJ9X+65t0XNQDwywGYyRU8di&#10;2sr5WOLnbEbmr35nPTYf2Il5fqvQzWY82vM+9X7qsmoCggUOvo+BiYpn8j4IktYtFdsgXPgdtiRA&#10;BJk2gooUkdQLAaTAusne4v21V2aWlIi6vAQQfrddu7YnLHvAdvxozF8yB8scl8CDysPT3xfuq9fA&#10;QyX7/b3h5k/w+7vAw8cFbp68d08nAxKPFXOQtcefznQdrpxag4uH1+LL0gT8/Z/l2B5a4xmoKB4b&#10;gGhsh9J1LXtCBylw/EaAPBNEXr402y/+9gcd3zPEJiYjPvYsMuJOo4LwaKDi+DjxGL6IO4a/xB3H&#10;93TuP6aG4VZ2LB4UqJsqy6iLJxfT8KyGgGBr9zlbvc+5fEFn9fwS1Qih8ZT26AKVh7YJj+c1RQRJ&#10;Ph6Wp+PHnDP4ngD8KYfG5XcpYQYgGv9x4/QHuBzyLi6f2k6AECbhB9BAkGi7IXQ7j9GOv4s6AuTS&#10;kW0EyOsGIPk71xIga5Dyth/i3/TB2a3eiHrDD2Fv+uP0m+sQ/s7rOCGABG3Be1s/wJ5DJ1F59TrV&#10;2u906gSA4KFR6o3wMKpEQDBO3wKIld4rxUHn37g0ab86JsVBawKNlI0Uh5SJKeHO11rQucd1xV60&#10;rmq8Uh8EByHyq6a1fXoLj3+jAvniIv5an4afriSg5NBqlO3yQfFeL5Qc8DXddmmHtqKKik8D4Wou&#10;CyBFqCE8qggSmVRJJQFSQXiU11iDDCuoRpTOW1xDYFRlovJiFioJj/NUiZqRsJxLVeRVQUXBo7iM&#10;55olFUlpkoGIGf/RlH2ltF3CwwKINWGU5jvPEDjyzyKdKjMtk0ZwJKedQWLqGSTQzhAgYRnxKPu4&#10;FlWf1OESFUUVnXMtTTC4TOdvOXmpC6kCywQMKQ85/3oN8hNcjOqQk5fSOI9aZUQJKnytCX4rXiEw&#10;GXjUooaAEGSaAKLXm8A6oWQBpBLVfH2V9htlouvzXF7H6mbjewsaGhdisrAEDw0opAkgren8W9Px&#10;t6G1Jiz+nwDyDwUi4/5/AIRgEED+sU8AoalbrJWcEZ1SBzqkdnofOqOWBEhzOk6NL2jRaAYe2tdB&#10;22yFS72o/50qpVUHpQ63R7eB3TFQo6Vtx2LwWDsMn6iR2VNgN3c6xhECw2ZQqcwdhwnLF2KxH6Gx&#10;IRhuG4NgHxSAed4emGJvD5v589FLNZyGDUXrAf3RvE9PtOjXDa3p+Nv37Y/OfQejW/9B6K7MKiqg&#10;zv1Homv/YXzvAehM6zCgLzoRaF0H9ic8BqILAdHdlO9QnavO6ERQdO3WGR07dUbbjh0aIcnP1lbO&#10;23LW6v6REjD7qTRaEKAtqTJat27stqIzbtUI3tZmbI6eFZ8Z1y1F1xrtulKZ9GzL++yCvqP6Y9jk&#10;0ZjhuAhL/V0JygCqqU147dAezPDwRndbO7SmotPEYeq+MkF0A40mFWIBpGUrKkIqDCVMmPRdAYTL&#10;fwBE6kMqhPdnZWAJHlQdXCoWogrO7fh9dSQoTQykfy9MtBuHuYvnYrmrPTz8feC52pfwoAIxUx/7&#10;0NzhssqVysQd7l7uVCSucPV0xWqn+Sg56E94rDIpvBVH1uG7uky8/Gf1wd9vBIimp1WqrkzwUHaV&#10;lWX1lCrkGY894/Lpq9/NuJBX//Q3fP3jjwiLiEZK/FkUJ4ShKvEEriQewscJBwmQo/hrUogZNf5T&#10;ZgRu0SHcL07G07Js/EaF8fQi1UZ1NiFSiN8IkBdcvqotNvZbdQGP0ap4rKaYcCmhlZr1B3RQv+Yl&#10;4Ec6lp8yo/AD7bvUcALkGD4K342rggSVxhWC5Orp/Vzux+XQPdwnVbIT9SFUH8ffRu1RKpAjb6Gc&#10;jrSIAMnesQYZ765C8lveiH/DA2de80T0G6sQvm0NQt8IQNhbwbSN2BO0Dm+ufw07dh3A4dBwfPTX&#10;vxhHrq4pdQdqRLoBCJ3/Q8U+1C1F528NJNR592lWJpbmeZdqseb7IEAIICteQpDzGoqvKAZym/tV&#10;6l3T8pp9MqNUFGhXCRONAbmPm0/u4ebjX6lAfsRPf63F1zXJ+LEhHuVH1qCCCqRsnw9KD/ij6NB6&#10;JB/YjMqyeNTdKGwECEFSX9QIECmR/wTIhdpCs6y4lGPmUC8hQFTO5AIBcuEiAXIx12RiNSmREk0g&#10;VZ6NwkYrKldQXQMLNXlUBgoK083AQU1XW1CUZqrv5uUlIleVdgWOfKoOWmpuDFKzqDzSY3Au1RpN&#10;nnBOXVixOJUciaKr5aj9tAZVAkRjOqzVDVVhHLvUSC0du1EIik1IeRjnrziJlAbPlSlmwteY7q/L&#10;AoNMzp6KQd1iDdW8Vi0BUsPzFIgXnAQjxVUsUBgFwv3K2qq+fpFQu4hq3RevJbAZuJh75PtoIGE9&#10;103XFV/LZ1/bUIy6egKkLWHRltCQteF6KxNAp3G7yVrSmtTH/24WNDS+QOtN22Yf13WdVi3ogNja&#10;lSldVABpZpwhHRWVRiu2wFvJMXLbatly2UGBeYKjbTu2bDuwZduRkGmLtj060KH3Q4+Bw9GXimHQ&#10;uDEYZmcLmyljMGb+FAwhTLrbTUD3ibYYOMkGfcbaoP3goWjeqz+adR+IZt0GoXm3vrxOb3Ts35fQ&#10;6MnWORUCAdC5N9WOigFSeXQlTDoZgAxGF7beuyhNtx8BM6APugzogW4DeqHngN5mYF73vt3QsUdH&#10;C4RmvIQccStClYAQDKS46HAVSzBptPx8SkBormchlSZlYWCh5yAnrZY+103sgdcUfAQaLXl9M3iv&#10;C59P99YEWzf0GNYHI6hAZjouxcrV7vDfGoi121/DaycOYbKbN7rZTkHzjt15HT4/KTu+rwGHVAaX&#10;TYrkP1WIAuwCB9+P96DvTNlX6tpqLbBJgTQCTkF5jQ9pze9QgXUlSnTo1BadOnfAAD4zO7uxWLBs&#10;Ppx8XeAeSPWxlmBf6wd31TgzBTPd4bzKDc5+bnDx9YAzQeLqaY8tHrNxKWQNGkI8cS10NUqOBuPW&#10;l1V4+U90Ui+oQEyA/IWpmqt5OlQE0Yw2f9mYpvvyNzzjMcu4TYf38u9/4tpHnyIqPBKZmnbWzAZ4&#10;FNdj9+CjM3vw+dmDpqLuT9nh+JUq4Q6dw8OiJDxj6/S3CnVX5RIIuUZ9vKDjkr26XI6X/Cf6jWrj&#10;GeHxpJIAqS6j+qjA77UVhE0x7tJB3S5Jxc+58fguPRLfaIxJYig+jz2CGxG7cD18O66F7aTyUAxE&#10;ymMX6kJ2WgCRCqECqaMCaQJIxeE3UbJ3M3LeX4u0d/yRuM0dsW+4IHqLG6Je90aEgchqRLy1FuFv&#10;rcPhzWvx9oYN2LDhdew+QGh99ZXp/rv77K4JpD+kUzdp0XxGGpl+z2RgWWNBBBArXiI4PCAk1IXY&#10;CA7t02vUbUXoKLPr/u+qe0VVIdjoWlQlFnioQMxYEQsiZlDhkwdUIXdw+9EvePT0Jn787gq+qk3C&#10;rw1xqDi6DuU7PVG+zx3F+z1RfGQt0qlCygvDUX+jmMAoRjUdWNXlQlwiPCppF9WNRXCc53dxgXA/&#10;X1tAiOQaJaIR6WVV1gyFysy6cJ7qhI0CTW9bYsaJKCZCaJRloYCKM58KJJ/KMb8sDQUlmqaW0KAC&#10;keUJHlQfueqyyolGRnYEUrIjkZqjUiXxSM6INbMGyhLORVPxRiM+ORphbLAUsFFR/1k1qq6X0Umr&#10;u4kterXwjQqxupSMw6fVU0Eo3dYoADr8ajr+6huEx40mJaLXCDDWeJDLPFfxjitUHKYUSYOVmmul&#10;6xIGXF7mtt63hteTChFY9N61VEQ113nshmpfXaQRIA2EjcZ+8P3NfSoGIjAJIrXlqOdnqakvpVig&#10;o29jjBCRw1c2Fpf/Z2D83+0/wdFk/xUgMiuWIgjRWdKpaswJ39Q416bCjK3puEyfOluzbegkjSPu&#10;SEdJgHRUufl2HdGaAGnWidfo2J4OtCc69u6LHoMHosdQzbNBJ96/O9oSLi2oHpr16YxmHXkfnVqh&#10;WReud+2FVr0Go3Xv4ejYl2DoQ4AQGh1Vs4rLLr26o3OPrujesxu69ehBJdEHHftQbfTrjS59eJwK&#10;pXOfXo3VdLuihzKr+nXGAMKnJwEip968rZy9gCFjS16AaOwmUheUNd6C24o5qYVvYgqWMxdIzGua&#10;YiHGLKi21nWlRIwa4bNRF1ZnQqZbW1MqpTsBMnrmeMx2WgzntV4IemcjNux5C2+cPgbblS7oOGwC&#10;4daT8GpHJy8AWOBoMgsgFhgUKNd3ZAFE96V9/E5kBhpKmrBgaEDSjp+hPe+FS2XbqSpBey47EKK9&#10;enbHpEnjsdx+MVz93eC5zscUv7QA4k94eMN9tQcViCDiCict/QgQ92V4z28uaiOC6Tw9cI0qpDxk&#10;E+7/cBUv/saW8ku2ml8QGoLHHxooSHBwaQFEmVkKrlOFECxN9ogOT1BpuPYhIk+FIjc+GjX8p74e&#10;dwQfRn+Aj2P24Iuz+/Bt8jEqhXBTluQuHf7DwkQ8KU3F0wqqkMoCvKjNx+90Xr/Xl3BZgpdsjb2k&#10;vH9OiDypLsKTS0V4eqnM2PNqAoT/ZPfYyr1H53SzKBlfp1opwl8nnsZncXTm0fvwESHyEeFxjQrk&#10;SugOU9a9PmQHVYi6sHbyGXyA+pM7UHP8HZw/tA1lB6hAPqACeXcNUt70QdxrrojZ5ISojc6I2OiG&#10;sM1eiNjqZ5RI2BtrcGzzauxYvw6bg7dg21s7EXkmwQBD1YcfqtuJKsFkVZkuLcJZMOC2iYXw2AMC&#10;xSp1wuf+VErF6uK6Y1J/+Xopj2dSJgTECwXTFe/QfC1SGwrKU5HICKCmfQq2337UBJCbeKAsrG+v&#10;4auaFNy5moRKft/lOzxRutsFhfvcUHx4NTKpQsrzIujsSgmMIlxqIDwaCgw8LlF5VNYoG6sI56ul&#10;PggPjdmqzSY8chqNAOGyojIH58/nolxzn1dapnlCVMZd834oBpJfmoEcfu85ZUrjJTA02rwwycxt&#10;npObjFyZ0nZNphXVRkYEEtOjaGeRkHYG8SlRhEcU4hIjcCYxErH8zk/FnUbmxQICpIYgIECoRkz9&#10;KTpoDQrU2A45bsUslFqrQX0mUG6ypSpQeaMclR9WoOoGzagUBeAVHCdEpCS4flmpuHT2JmZBJVLb&#10;wPOkanR9012l60vlXKDauGDUhlSG3ruWALHqXlmvqRMwNPbjH4MHuZ/X1OjzulrCp6Yc1XVUIAJG&#10;Kzp80131D4A0Zlv9v9p/gqLJ/o8AacZr0pSya9SK3s84MCoQ0/JVy1vwoJPqQAfFpTK2OlKFdKEz&#10;6kRro9hAO76WjrYFnWFzOVnFUBR07sj77kRl06E9FUY3NO9KMHVha5tOtkWXtmjVtTNade+ONj16&#10;okOfHmjXqwPa92iPzupyIjy6EB6durRH967c7tIJnXh+++6d0IGKp3Ov9lQlHXmOuqi6UJEoRbcD&#10;+tIG9e2Inr278B74OWRSVXLQcrxq6evZCiCNKsSoDXULyRkLEMYpc7+ctTlHqqTJtE1HzePG5OSl&#10;zqTEVFKmG61nR/QY0Rcjpo/BLKf58N6wClt2vIG3j+/Bu5GhGDZ/GboPt+O1u6A9n3Nbvndr3o9R&#10;g7qe+Q6s+zVwUKYWAfefsRFZ47nmMwkelpnvS4qRKkRLVWxWsoS6tDry++rauROmT5+MZSsXwTfA&#10;G35mwi9BhOBYo3nbveCzhsBY7QanNTTCxHW1J9zdluJg8Epci34dV0J8cZVK5GLENry4/zme/XGH&#10;AHloAGEBxILIfwXI01cvTBfWYy4f//k7AfPCOLFHXF6srkPEiRMoYauwgUrgOqFxI+p9fBq7F1/F&#10;7cd3506YulW3c6x6Vg+K4vC47JxJy312MY8AKcDz2mIuS6k+zuMl/7FeUNr/Vl+BR7UleFRTgseX&#10;aBeL8biyCI/ozO4QILfpkH7OT8Y3bJ3+JTUGXyaG44u4EHwWdQifhO3FR6d34kbYDqqtHaZLS6qj&#10;4fT7aAh7D5e51JiQS8e2Eh6voXjPJuRSfaS/6Y3E111wZqMTItc5GIsIdkHYBneEU4mcJkROv+6L&#10;U6/54MDG1XgtcDU+2LETMbFx+PnOL3jy4pnptjLzfhAIKuNuRvITFqbOFZ+Z1INiJE1xEhNsp+n8&#10;u78TBDxuurW0JDwEHStTiyZQ6FzCSF1iin1oYil1YWnUuomDPH2Am4TInSd38P2Pn+LLmhzcuZGB&#10;6vBNKHnXCaUfuFCBeKDk8BpkH9qE4vQwtpJLcb6BioN2qYGq43IuqgiQ6toiAxF1XZXV5aK8LgsV&#10;dZmESCZKq9NRWpNBNaJyIRlUH1kmBqIBhsVSINwuoVIsVkaWMrGoPnLL05BdnkKQEBwliaZciQCS&#10;nXsOWdnJtCRkZscijQBJzCQs0giKlAicTQlHTNJpxCScRnR8GKISwhGVFIaT8aeRVJKBK1/Uop4Q&#10;rL+iyrZlqL5SjkuESCUVhBX4lmKQMqiglREghM11OmuBg+qjSt1NhEe1GedRaeImJnuLTt9SJFxy&#10;3ZQsMYrGgoaUhLrDpEQUdDfZXKbry+o6M+AgLGpp1qhzKhmZ4h/KuKKp262GIKmr5/l1F1HNZTOB&#10;wwS/WzY6dq3/f4Hi/8l07v9u/2eAcF2xE75GMZR/7KcqadGcLd4WaonTuapshkn7VRaS1cfejs6z&#10;LR2rqc1kWuN01Gypqy9ejrUNz2+t7C2qjRad2qNl545mUKO22xMkbbvK4XZAu26as4LWk+s96Ey7&#10;sqXM4+01+NEoBzo/OsWOhJJa0p27EzA9CK+eygprg87d2hEoHdGpTzt079cGvfu1w8ABXdCDUFF8&#10;weqG4mfh51AMwWqpW45WpiC44hgWOK19rc15dNqt5LjV4reONTnuJjPOmma2+R7tOvFeunZE+56d&#10;0WtEf4yYYovpS2dhjbor9r2PnacP4/2ocAyduYQKbQKvTRgS0u15b6Y7SrEp3UPj9a170r0J7IJH&#10;0/vS/su2zAIIvyPzvTQav5d2/O460Drx+XVs2wZdOnXArFlT4eC8HGs3rMHq9ZqTZRW8g/zgHehD&#10;qHjBj+BwpzmvcYVzgAcViSe8XJbg1BZXOnYC5IQ/Gk4FoTJmO/727Ds8e3X3HwB5YgDxwsDj4SsL&#10;Huq+esb9v718gSeNgHnAfer2evb3V2xFliA+9DQuslV4IykE16N340bkdnxyZi++jBVAjuFXAuQW&#10;ncKdvDO4XxyHh3QgD8vS8fh8Dp5VEyDVJXhRcwF/sHX2iv90v/Of7wXtMdXII0r7p1XlhEcxHlUW&#10;4l5lLm5XZOBWYQp+zErEN+lxVCFn8UVCGL48ewpfRB7FJ6f24fqJ7bgW8j5tO4H5Pi6feI8q5G3U&#10;ndpG24rqE1tw8Qhb5QRI0a5NyHk3AGlveCFhsyNi1tMCHREdRBWy3hlhwU44vcWNAPFG2FYfA5Nj&#10;m/3w3kY/vP3GBpxLTcAPt7/Hs5dUFlIP6qp6oaUFCJVyv09nf4/PTICQwjCq5Kk1iFDbRkUoBiKQ&#10;EAqmW4qvbeoGs+YJ4T5d6wmVjuwp3+/JA9o93NM4EF7vFs1U5X16Gz/f/AJfUeHd+SgH9We3oPR9&#10;R1Tspgo54I3yowEoOv4a8pNOoOHDUsIjx4DDAKSBAKmVWQUWNTK9vE7qg5CoyTIDC8uqCYbqNJRV&#10;pRMgmahQ8FwZWKqPRYCUESDWoMJMlKgSrxkPQvVRloKsYqoOwiO/IMl0XeXkESA5gkcC0jPPIDk9&#10;EvFpUYSHilmGIeYcwZF4CjFxoYg8G4qIWEIkLhwnaTG5KRBAGq6p/hTh0FCKmstlqLpyHhf5WzJj&#10;NwgDxTes2lMlhEEZHblGqitWIrDQ0QsAVBCCTMM1BdStgLfUQpOaMQDh+erCumy6r9QVpTRfQYAK&#10;pOG86c5S5pbUiemyUvxE3V9GeVjpxlf4u24gPGovlxIuvC9TB0vG+xVAmuBhsqn+/wQQs05wSIWY&#10;JbdNunAzAqRZSx7nku+v7h3juJRSqu4dOiqrPldbHtNcJHRidPbq6tHANlURlrNv15H71b3ViYqD&#10;zrVVZzpbKhmVT1FV4baEhEyDHVt0oKMkdFoSOi24VGC6GZ2ixqe0bU2w0EG35f6OnQmRrgRKDzrG&#10;Hi3RiYqlQ8/2aN+bDrJvC3Tp2xo9+lG5aF4Mc08CgODRjPemjLPmpsXfBBGpD9UEUxeR6SoSLHSu&#10;gcd/Ou42AhGPNXUjGTNqRSanz89EB92ZoOzUowv6Dh9k5giZuWAO1r22HntOHsDuiGN4NzwUQ6Yt&#10;QueBtvysndBez4vv1YHv35bvr2s1Xd8CibqueF/m/pr2W4DT5zIZXDyuFF99NmVcNQFEKdod2jYj&#10;fJtTMbZBRz7Hrvwu5sydAp9V7li7ZR38Nq2H/4Z1WBW0Cv6EiP86AmStOzwD3OEW4Aa3tYTHKi/4&#10;Oi5C4vt++Cj6NVw5vhqXQzbgatpx/Mvvt9lqvkdYPDWZVoKFuq8e//kcjxsViAmgc/kbgfKMx57w&#10;XA0efEpn+ejZUyQmpiAtIhI1bBV+mHAMNyJ24sOIHfgwigA5ewjfJR3BT+mncDNb9a/O4G4RAVKe&#10;hEd0KI8rsvHsUj4BUobfqwmP+hq8vHIJv/Of8wVbg0/ZUntUWYJnlWV4IoBQfdyvzsH982l4UJKG&#10;nzPi8E1qLP6adhZfsXX61ZmT+DL6GBXIAVw7QfVx4n1cP8llyE6CcwdVyA7Un3wPtcffRPXRbbh0&#10;eBvOH3gLRR9sQc47a5G21QvxmxxxRgBZ72RAEkkL2+iAUxscEEIInxZA3vDBya2rsPu1tVgf4IfD&#10;x4/g5iM+Sw28fCpFYcUpBAyl7JrJpJ4rxVdA0HE6//8CEMU1NO7DZHLxmAYLPjB1r6xaWqZbS+Ah&#10;QDQe5N5jwUPvRYBQddxXgcXH93H70X3cekyAPL5F+PyMX259gr/WFeDuJzm4lvwGyqk+Knb7oHS/&#10;DwGyGqUnNqOQ38/VaxoHko2qekGERoBc4vol7jMj05V9pe4rE/tQuXctc0xJd80HUmEC6LkGICWV&#10;aWZcSJmC6YIHGwolBEdxaQryNeajWBNDacyHuqy4zE2kAom3lIfgkRqGxORQxCWF42xSpOmuikmU&#10;+iBAYkMRdeY0IaIClwRITCTC05PQ8Hm9VX6kKRWWTr2GVk1HXm2cvrqWeMxUxlWg3HLyJouKVkfT&#10;iHMVQlRhxSs818Q9TMxCYz9qeI1qLtUlVsFzz6PhOpWJgYHel6/n/ioz4NBSK1Ia9VdUQJF2uZrA&#10;qCFACCXe4zXC40p9U00sBdMFkfOo4b5/xECaIKKBgVo3wfMmZ9/Y/fR/siZI/L+agUbja5quyf0m&#10;24v7W9FMAN84VbWO6eBa0qnrXnRPcrjq7qJzbaVuK5q6TVRyvF07OlSNpWjP89q3QnNlPnVsjdYE&#10;i5x0C16nOZ1jczq+Zry2lIAp7igzTp/KRbCi4zRjHOg0jYMkYNp3ak4VQyfZje9DNdKGqqS11Esv&#10;Os2+LdF5AFVAtw4GalJHZuyEoMCWuKwtr9XOON4mp2zBw5iAoGN6P33uRoBY3XpWfMQ4dp7XZCYL&#10;iial1InPoFPH9ujVtw/G2I3H0pVLsW3HOzgQHoLDbO1sO3ECQ6cuRtcBo/nZO6JDu3a8F34eXrMt&#10;30/qp63WBSS+V9uWfKatCGbzLPT8LdVj3Zvuw3o+uk89H5U0acdjJoWX30GH9rwnPvsuHQi3dgQI&#10;n/+CBTMQuCkQAa9vhP9rm7GGEFm3IQgBQasJEh+sDvTDqgBv+K71gmegN3xWe2AVFUj2wU107Jtw&#10;LXQtnehmfJIXiX//50d4/Nt9U4rdpOwSGiZg/sdLPPnjFaHyEsq4ekZ1YoLnin+8VEbWU7z62+/4&#10;8YdfcSY0DnkxZ1AbewrXzx7G9bBd+DDsA8JqN76OO4Bvzx3C9xknTOHDX3OjcTufKqQiAffOn8MD&#10;KomnFwmQSxV4WVONV3W1eHW5lhCpxG+U/I+ryniO0nZz8fB8HrcJEaXxXkjHo9J0/JKegO9T4/B9&#10;2hm+Vwi+PnMUX8ccw+dUIR+G7seNkD24buph7SZEdlGJ7CY8d6D2xLuoOfoOqg++iwv73kbxzi3I&#10;e2sdAeJDBeKCM1QhkRucEBlkj/Cg5VQgKxAavBIhhEvoVjeqEG+EbF2NA68H4u1NwXh3x3Z88eMP&#10;eKbuPTr1R1QNiivde6ECidp+arqyrPEflqpQEF3BdmMEhIopCsiPnvH58xqCjplzhCpEwXYTcDfA&#10;4bZRNBpwKEXC66mkySNB5B40qdStR7dw68kvuHn7M3zVkIXbH6XgavJWlO5yxoU9fijb74fzhwNQ&#10;fmwTcs/uxPVreXRkOairy0dVXR7BweVlLlUbS0YlUkmleJEAN/EQQkRl3K1aWDmECOGigooESNl5&#10;qg6NB1EqrwYTCh4qnEjVWVCcSOWhUeaEiJQH4ZGTo3LsZwkPzd0RQYCEIvFcKGITw3EmgfCgsoxJ&#10;OIHo+GMEyElEnwkxEz1FRYcZgJxIOIuq63UEgVr8/x/S/gMqy2tb+8atVBuIvfeKBXuv2Ogoogio&#10;IE3BLgrSe++9IyII0pFir+nZ6TuJiSZqYi/pyd777HN911wPZOe8//f8xzfGl4zpfT935ynzt641&#10;15xLHLKoEIEFHX2HIhCn30ZloRQCnbhK6ON3TI24klFSqggilcl1qcpbTWVChSAAUbETTQxDDQ8m&#10;DGSIrozyEvUitbWuEQ6SVa6y1Xl9US5yjEpoFHgoE3DIvTV5Hkp98Pg2QkO6riQe0na1lvCuxnnu&#10;6yJDdzu7saQVLC1fcer/w9n/L/Z/hcX/xf7HOR3XVNvlnrSehId2N3G0mvt3xg405TZ4LOGm4CIt&#10;fRVv6HDY0uJXLXg5lveio+uiYKEJ1qvRZBLP6YSIQInHq64aniO1oDTwoAnM+CxyX9VFw9Z0D90u&#10;VC5safdly7sPnafU++qrBS0qEt3BPdF7uL4Ci+p6EyM8FAhkneerFjrvIS33P8FBkyGvmkxzccrS&#10;JdQJGDHZTrXVsU8DjU7nLetUXXwvevG96KWng4GDBsF49kysN1+PY0EnEJGagsj8dLiHRGOI8RIY&#10;DB1PZUnQ9aQKo9rrqVSf/K3yfoui4N/D62sLLPhsmsA+gSLGe6nuQ7l/h8nnIF2MAjFVWJEgk8EP&#10;EjzXpyLszdf9dLTRi+/FqpXz4LF/D5y8dsPJczccCRJHdzc47nHFtj3O2OHqTDXiBNsdO2DtsB2b&#10;7Wywy8oM56IO40aCG64n7EZbpCfer83HLz99R8d2ny3n7zXwoPL4/tUz2isqDdqLV3hCkDwnUJ4I&#10;SAiQx6JInj3C619fo7X1EtKiMlCZlkKAhONaWiCuxh7DjdijeCvjBP6W44+PcgPxcWEEPi+NV6Xb&#10;vyxPxt3aDHzTmEcQlODJ+bN4dr4WL1oa8bKNCqS9FS8uauIg37fU4X5DBe7XnVYAedhYjftNlXjA&#10;Vu/9mhIqm1x8VpTNZTr+lhmJd5ID8V5KCN5NjcQbCeGESLAqpngrwV9B5GqsL2R474WYg1QgPjgf&#10;eAANJ/ai+rAryn2cUOxtjxwvK6S5C0A2InHnOsQ7rUTMjpWIczJFnCvViIcZ4t2sEethjxB3Bxz3&#10;3gOfQ7zO5Yt4/strAkGmvBWAaLqsRG2ImpC5QTRdW9/hnpRAkS4uHitqRbq5/jQC4XsCQnV7SSCe&#10;+1VMhEspWSKKRYLw977jNukWEwVC4Khqyt9/C5kT/WsC5Mv7d3Dn7jt453opvryZg5slh1BxZBOa&#10;/GxQe9IGDUEOqA/1QHmKH65dk3kxKnChXRIJq9AqRoicvygl3iUjXQLqZ2lVhEilZp4QAch56bIS&#10;eAhECA9CROphVVN5VKkyJlKFVwon5tNyUVGVjdNnpdZVPk4RHiUyEVRxKgqKZL5ymXI2CVkCj9xY&#10;pGVSdWTEIyVTlEcEUtLDqToikJQSiaTkaCQmxyE6LQEhKYmov0Qg3BTnLi15cdLSNSRdROK0BSCN&#10;aKGzb7nchDapYUUYKIAQAqImWjsAoiaC6qjYKyOw2mWEFdVwqygYFfiWgHobLtPhXxGAULlc4bUE&#10;JJqEQzmPUOJSQHXxajvXpetL1I4oI4FbgwKGPE8rj7lwkaqGMDl/tRqNl/n+XpJiinTk/0OFcPn/&#10;VoGoOIYcL+dy/X+zv57zV4CI/QkQOncBSCc81HWVKuJxNKUm6JBV3oQOHe2fAV85Ro4XIxC6UYF0&#10;o6qgg9SMKBJI0OgMOwGiMTpRuaY4ReWcNQ68E2CSByFB+x5UNlp6AhSuEwoSW9E2YOt7gBZ0Buui&#10;O8EigXyVx9KhaBTcRIUIiMTxqha9xjlrnHaHwpC/WUHiP/fXAEPj1CVOIc+mgYk4dg1ApFquvgyb&#10;paMeMnw4psw0xpqNpgiKCkFcZiZiivKxKyAS/ScvRJ8h49Glay90Jzj0eb9+dPB9ekt3YHcVj5L3&#10;RsWS+PdqFJTmeQQooqA0XXD8W6g6/oztECoCMX1tCZhznepDj8tefG1A9WGorUOAdMOGDStw8Ph+&#10;7NnvCZe9nnD08MA2Fw9sdvSApcMeWG53gNVWB2zZ5gIXt3046HMAMb5HUR/nT3WwD9cS3HE+0htf&#10;8ov+409UHk8fdCgQAUenaRTIo5cvCYznapKop68ID0Lm0atHhMkjPP35KUrKTyMtJgnl/EG3UX3c&#10;SCdAYo7geswhvJftjw/y/PCJKJDccHxeGIc7p5KUCvmqKpMqpADfN59SgfSnzRUESA1etjZTiTTj&#10;WVuNGrr7XdM5BY0H9WcJkUqqkSp8K0Cho7pHBfJZSZ5SIJ8VpuDdtFC8nRxAeARzPZIqJApvxIfh&#10;Vnygqoul5khP8MWVuEOEyEG0h+9HS9B+1J/wJEB2EyCOKNpnj0xPK6S6rEcyVUei02rE7liCaIfl&#10;iHOUQoRUIG5miCNAot02EyD2OOrhjP2HCKNrV/iePaHT/1ZTTPH5A8ic6A+eaOaQ11TopaPnPjXv&#10;igq0EwSiMJ5qstAlj+Q+z3/4SNSIZvSWqlEm4FGKQ2AhXVu0RzzveyoTmcqW50gX2NeEyl3pxnrw&#10;NSHyNe588z7evF6GL6lA3iz3R8VxguOELWr9rdEY4oDGCC+cTvZja7oS7VfPov2CmCQTSi6IDOU9&#10;01Hq/SyXVQSJZvKpOhmBdb4Mtc3lVB1cb+wInotx/SwVyBmJeRAgFefyUSnFEitzcKaCAJGg+Zlc&#10;FJdkoZDKMb8gFbn5KcpklFVaHqGRHUtgxClLTo8mOKIUNOITIxGfHIU4ZbGIITyCk+JR2UrFQIBc&#10;UvEEwkC6ggiSdq6L428lLKQMicZpS8yDDl+6rQQgMpRX5XGIg5cgvIzkopPnsaI+JIYi57ZJxd5r&#10;miG9VwgmmfNDAvJSvkTV4SKwVPeYxFpEAalAuwwflgC+3IuKSEAiuR8XNKOv2qleLlyQ4Hkt4XZO&#10;KZDmi1Qgkv/xV4AoE4BI3Svl6DX2Vwh02l8h8f/X5Fg6K811O00DD+nGEoct8FDW4cQ7rfO5xNlr&#10;yqQIQKQl/J/9GnjwdVduJ0B6dOUxqttIs9SMatIMjVUjngQecm6Hdb4WB665Hk3dk89DEEgtL2Wi&#10;KmQYbR868f460DaSuArhJN1nojoEIOL0lcMlcJTT1UBMnqWzC6pTifypMhQ45BhZCmDEedNR0+FL&#10;15qmS0meXfJDJP5DiPG9kAq4A4cNwahJ42BqsR5JWUlIzM5B/KkyWO3zh9GkxejdfwyM+g3DvClT&#10;YLF6LrZvXgxHx5XYYL4Qk6aMhUG/virRU5ufhyR7ahPKChpyfy416/J38G+S19J1xfvLOQog8hw0&#10;AUhfPo+hvg766+pSiejAxtYabj5eVCCesN/tDnsnd7i47oXPAX8EhKQiNasQNdU1ePf2O/j27rf4&#10;4YeX+OWHx7jElt7l2IO4meJDx+GDe29fwg+/PMej54/p+J4reySBcgJD8/oZYSGqg/biOaEhYJFA&#10;u8Q/2Ep+/T2ycrKQGh6JqrRoXMwKw42UQFyLPoobhMh72YH4qCCYzj0Mn8lILLYsvyxOVHOBfKli&#10;Idn4rr4YjxpOUYFU4FVrNV61NBAk9XjeWoVHzWcJjko8rKXiOFeBb6tOU3WU45va0/imroQQysff&#10;S3PxKZXhJ7nxeD81hOojAH/j8n0C5L3UaAIlAm8kBikFcl2VNDmOqwnHFOQuhB8gQHxQ7+eJqiMu&#10;KPN2RIGXHTI9rJCyez3hQcXhuAIxTkupQtYg1nkjolzNEeVmiVh3W0R62iLYfQt8PZ3gs98LF25c&#10;xfMfnuEBFZ3MB/+AJqOw1ERTzzXzpwtAvn1Ox0+4aACiMZX7oUwUhgBEY5I0KMN+JUdEur06ZyoU&#10;8AhQ7n+viX/cffSNpnYWofK1lDR58I0CyFcPPuL3oApf3CjCu2dDUX58C+r9d6Ce6qM51BENYS4o&#10;jduPy9cq6OAkiVCsBq3SlSIjsi5V4nw712nNBIjMl14vAXWp0ttchnrCv16G78roqyaqjkZNIcWz&#10;VIeVBPyZczJcV0q256FCuqxOZ6P0dBbUBFBFWSgoTEdOXhIysxORnpXIZQpScxKRnE2IEB6paXFI&#10;TItBfEo0gRGNWLGUGIIjGjHJMYhLogJJiEVJUxUu32pT3VftdMBibaqbiCCh026hAjl/jQqEJiOl&#10;NCXa6dC5lMC5FFuUrqzOTPROEyXReX6LjLCiGtGUIJE4iqiWOrSIehFwKHjIdXk9niOjtNou8Rye&#10;q2Iw0l0myuUiz79AqFw6z+dtIUx4jDwvn/U8lVNTe41UDqFzUM69IwBOJ6Jp0RMgYtz//xkgHddQ&#10;1nFd5aS5r7Pb6H8ojw6Hrrq0+FqKLcq2rnRaXemsJGgtlYH/A5AOhy/XkExqmgpKdzhvjfIQiHQA&#10;RF1Xcw91DTlXurX+vB4dN6+hFAIdp6idnoSHDDGW2fh69uoJnX660OqrKT3SQykigY3meBUH4Tld&#10;xfhaAzECTKsDYjRRRBp1oXHWnV1Esi4xColXiClwdIxUk2xxNQKNf78K0uv1gMEQQ4yYPBo2jrbI&#10;LM5ERskpZJ5rwKY9x2E0bjH69BkMk4nT4WJthcO77eDlshHOdDJ2dusxf54JZkyaiPED+2CgxDH4&#10;PdDj88rINwFFZ/eVMj67KqDIe6uaV9wv3VW9tLWgTyXUW1cHffRkyDWVEd+HgX104bDZDH4BVBUp&#10;USg6U8YfyVV8+un7eMJW6C9//AOa//7dsdT8989//4bGwgxcSTyBm+lSlfYoHn18G69+FoA8JRQ6&#10;FMefANHA4rGoDr5+8uIVl68IjedUKhJw/46vH6EgOxs5UdGozdAA5FpiMG5Gn8TtaD/8ja8/zo/E&#10;J0WER0ks/p4fSxWSiC9OpeDOmVTck5Lt1XmqWOLT5jN42XIWP7TW4XVbHZ63VOIxVYkUWfyu+jQe&#10;VhIeFafwbWUJ7p8rwT06pq/Yqv2crdjP2YL9NDMGHyQH46PUIHxMJfIhgfY+7T2C5B2+fpP7bieG&#10;4HpiACHij6vRx3Eh9ADOB+/FuZN7UH5kJ07td0Se+2ZkEBJpuzYiyXk9obEa0TuXI37XBiTsNEfM&#10;bkvE7LGhAiFAqEKCuO6/lwDx8UBReSnfS74vUoCSqkHFNQiHu9x2j+/XtzJCS7q2uE2G8KoEQ+nG&#10;4lLFQ3i8KI6Hj77Hd6qbiirlKdUFTbrC1Cgt6cZSioRLOeY7CahrwNJZF+urh48IkAf4+v7X+PKb&#10;j/He7Xp8ca0YH5yLxpkTW1EXtAO1odtxPtwR9cEuKArzxiWCQgLIbRfOoYUQaZRkQgJEypq0tZ2j&#10;1aCF6qOO8Ki9QHAQIJL7UU81qEkgJEAaSlBF1VFzjlZVjGqVXZ6vKuuq8iSn81ByKhsFpWnIK5ay&#10;JJlKdWQR/hnZCQRIAhs/SUjOTEIS4SGKI4FKI4YNgXgqkMSUSPU6IYnb47k9gRYXg5C4WGRWl+LK&#10;WxfZmif8JBnvgsQXBCLnqDjO4fzVOgKkHs0SBxE1QOevupPE4SsHT2fO7Z3lT2SbGvKrRm3V8hoS&#10;kBfgiNqg8bWcK/BpUQmIGjio2AevpWImqrJuJ4ykW0sC8k24SgVy5RKPk5wQAuQKAXJBAU9Uk7zP&#10;BMgwPUP019GDvgSd6URlRFTXLgIOwqRDNYh1JzB6/AkOjf0HJBrrQqf8132dquM/EJGlxgQeonyk&#10;+6qz6+pPBy4On05cxWLE+LozHiJ98OJoBQAKNAIEnqOUjJxDZ91NTLbTQct5GkB0Hqu53p8m5wgw&#10;pKWvztdsVxn0Hc+mAQKXAgo1sqsn+vbRQS+D3uiuJ3kpvDf39dQlAOg8JUYgpomJcF1g8acC0qgP&#10;eS1/hyZJTxw0VYY4aK7r8v7KuE+HANGmqurZXcqNaPFemkEEEmeREWj9jfpizORRcPHaicKKQmSU&#10;lSK7sRErdx5E35Hz0b/vUKybNQ8ZAb4oivVHYrAH9nluha3lRkyfOAnGo8dgxdgRsJo5CSZD+sOA&#10;n4kWPzeBh66CgeSP9IQe76nPv09UmC7/ZoFGHx1d9KPa6EPr10tfVeHtY6gpY2JDtfPmlTK8/vEz&#10;/PHfT4iGX2n/3WH/1fHvv/BP/i///pv//ptbn776Hk15ybiafhJvZBzFxbSTeH3/I7z4iYqCCuTx&#10;ixcEwksCgxD5gTB5TfVBe8z1x69l+2uqkZeECgHy6jGe/vRMzVaYlZqGwoQ4NGbE4XJ6JG4mh+Fm&#10;R5fR33JC8WlhFD4tisMXpYm4U5qAr04l4c7pNHxTmYGHVVmEQx4esbX6pK4Mz5sqCJEqvG4/RwVy&#10;Fk8IECmi+H1NGe6fOUUrxQOpo0Xn9HV5Hq+Tjc/pjP7O63+UEYG/JYQQIGH4KCsSH2dH46PMSLyf&#10;Ho53uO+tjHC8kR6KG0nBmhkKI4/iQshBNAfsQ+Wx3SjxcUDJvu3Ic9uM9J1mSHW2IEAsEb9zE+J2&#10;miJh13rEO29ALCES62KF2D3WVCJWCNptDj9+7of3uyIyJgJ//+pTPP3xKVWIxDO+55LO/QUdO+2+&#10;zC0vVXofPcJ3YgIMBQ8qiQ57IEH07x8TIBIz6YSMxEF4HQLlz/wQMTUii4rkex73vQYiCiTfETYP&#10;qUgefI27336B928347MrRfiwJgpV/lvQEGSPumA7tIQ5oinMHaVh+9kqroBM3dpKJ9ZyWdRHNVvd&#10;VXRoVbjQVo12qsMWlY1OWLSVa+phNcvIK75ukszzIlQ1aOY9rz53CjVnS3BWlSah8ijPRTk/q5LS&#10;TBQUpyO3s55VbioVRxLhQfUhwXLJ78giODISqDrikUiAxKVEIDotHAkS90iKRGIiIZJAi4tEbFwU&#10;ohNjEEqIpJ4uxCUC5CIB0k4TJaKMDlkA0nKNrXsJUiujsxZ4ECKq24kwUHOVdwBARk7JUubukLyS&#10;i1QGGjUiEOhQL2r+EULoskZxSO6IKA01fa1c45LkejTxfW3AVenuUgCSUiYtuCwKhKYBCo+9QADx&#10;Wc/zPjL0uOVCA7qM7DcYw4wMMUjm6h7ci61amaODrXY67v8TIGKd3VqdsPjfACLHqvwP9fo/4Pgr&#10;QCT+0umkVR5CJ0A6rvPX+2tiGnKcpsUu0BAwqC4oAYjcU+AnAKDjFYiolj9fa+Ikcl3NcSpWwmPU&#10;sQIPyUNR1nGOOH1aZ1xGU5lWIMJjpb9fvycMe+tCv5+eKgSpal0RICo2IybwUADhdoEer9UZhxEl&#10;ounO6ihX0vH3qC4safXzOF0+g5gO7y8m66o7S9QXr9+VTlwTpO+qQDZ63FAcPrEfp2pKkVVJO9+A&#10;Wbau6DV0Pgx7DYLL+k2I8nZF1H4XxB7Zg0PeTrC1WI/p48di2ohhWDVmJHYvmgWXFXOx3ngiJg0y&#10;RD/+TRLT0OPz6mtJQqcOIdGTikYLffrqob9hPwzm92boAAOMGDoAo0cOxtiJIzBlFqE0bQq2mS3H&#10;55+14dHPn+D1f32P3/GKmPgN//Xf/41/kx5cKJN1Acd///d/ESnAg0f30JwVi+tZVAdpR9GWHoif&#10;Hn9BZ/c9wUAgUGU8IyCevHpBgFB90B798JwAITxed0BEmSiVx3j+ywt88fVdxEVGIzUkELUJEbie&#10;HoMbyaFUIQEEiR/eyw3C30uj8PcSAqQkAXdOxeGr0wn4UqkPKeOejYcCELZYn9SW4QWB8ZzAeCFV&#10;d5srqUq4PF+F72rKqT5O41sC5D5btd+cyaeaScdndEKfFqfgk4JYvJtKUMSH4G+pEfiQLdpP8uPw&#10;SY5mkql3s6LwJmFyMy0EN/hsV6KOoD3UG+cDfFB3wgvlB5xQ7LUV+R6bkeNug/TdFgSIFZKcrBHv&#10;ZIY4J8LDaS1iHdchbpcFAWKtVEi0BxUIjz3sbI6jPrsRFhmGT77+DI9+eaq6qVR+ByEhMxZK0Pzb&#10;F49VLOTB06eEByEh8RGaFKOUGIioCslW14zEEhUj2wQeXPK1Ji+EaqRDlUgmuioTL/dRZd0JDpUL&#10;wn3f36UC+Qr3H9zB326fJ0BK8HFDDM4cs0AjIdIYsBUtIU5oDPdAYcheXGgtVbWgziuASF2sarRe&#10;ZOv9ggYgbbQWgr2pvVIVUpShvLXny1X8o7qxBJUNHbMNVhfQ+JqNrtNnclVV3TKCo5jQyCtMRnZB&#10;MjLzk5GRS6PaSMtIRCotOTOe4IhBYgYVBhsjCanxNAFIOBVIKAESocARz+9ZPJdx8QQIFUhkaiwV&#10;SDRiczNx4c0LdNQaaKgg+kUNSFSrnsA4TxiICURkVNYFiZcIHKhUJLFPvRblIY5eBcDltSYxUQCi&#10;qYklpUxkWLDAgxARlSHgkDwTdS5hJMdy+6VLXOd1L8swXR7bzPMEIjLPyMVLEpQnOMS4/zyfs4Gg&#10;aySQmtsb0WXwgCHoP6A/+gzsBaNRRug9uD+dVE9N2fb/YR1Onc6905Rj7wQKnb3mHM3rzm2a9b9e&#10;R2MKIHToCiC0P7uvlP3nGuLgNfDQOHfVeqcz/Q9sRH2I0cF2goEOWeDQCZC/dlGprqsO0KhjuK66&#10;iGj/uU9X9VydcNMiCJTp8N4Eg4w46iPZ4L0IAVEeokA6TK3zGClRr4YMS1yEYJDYTVfpeqP10KWa&#10;4Hss9cAk8P5nN9H/xWQklGZiJ16Hika6xSTe0hmbEXU0duxQBIb7ofz8GeTVlyOztQkT1u+A3sC5&#10;GGEwEhYzZsN++Xy4WpjC3XoT9rlsh+W61Zg5aTym0PHPGdYf9nMmYfeSGdi+aDos5k7A0kmDMMZQ&#10;D4OpLIYbGGJgv74YZNSbsOiLUTx+1MghGDduOCZMGIpJk4Zi2tRRMJ49AdNmT8GEMaOxddMqXL1S&#10;jstvn8NHd9/Edz98RZC8JEL+wD+IEgWMf9MUUP5N0wDkizufoZk/zpvZJ3Er/Rhu0qH//vI+gfGQ&#10;UHiMJ1QbAo+nr58rcHzfCY8OgDx99UoBRuzpqyd49fNLfPnVXYQHhCL+2DFUhgcQILw+FYgA5HqS&#10;H97NCcanpyLxWWksPheIlMZQNcTjzpkUfHU2Hd/U5OD+uXxaASFRgqeSE1Jbiu/PleBR7Sk8aTiD&#10;Z/VVeFRVifuVZ/Dt2TLcJUDunMrCJ1RTH+Qk4iMuP2IL9t3UKLwVH4r3uPy4kFApTMWn+TLVbRze&#10;y4nFm+rZQnE93h8XwgmPQDfUHfdApYp9bEex5xbkulkjk6oi1dUcybsskbTTiqpjIwGyDrE71iJm&#10;x0bEOFkiehfh4WqDKHdrBBAoPts24pCXC475++Hq+/xMfn2mgCHxD5VtLt1UElB/LvGPxyoWcldi&#10;GioOIgpDYiNiBEqHchG7T8ioKXGly0q6rwQgMupKoEQlokqZECBfc79mvnQJyGu6uu7K3Oj37+D+&#10;fSqQm0345HIpPm1KQPmRTWg4bqMg0hS8Aw0RnigM3YvzjQUKIC0ESOslAuQi1Qdb8tJ91dpCmBAg&#10;zTSpyCtzgpwjRGqkqKJ0Xcloq9pCVJ7TlCapkC4rwqPkdBbypQR7USpyipKRVagpP5KWo+mqSslM&#10;RjJhIeBIyohGYno0EtJiEJcWS2jEEh5RiE8K5VIDEFEkCiCER7x0XxEk4WnRCE2KRURWGlpUEF0C&#10;5+cUPNTzX5CuIaqQK1QhlwkSOnJp5bfScbfJ6CwFDQmGc0mwqCx17td0R0lgnSCSaXGpOtTIrUtU&#10;JxK7UPCp5/kyQksy02XYrkbFaHI7CCneSwL20pUl9zrP9Rbul/lFRPWc530lY76VoDlPayKoZATW&#10;+QtN6NKvjyH69pVaUFwOHQT9wYPQVVdbJRWKkxcTh/9XcPzfACKmtsm+vxyvjum4TqeJwxdgKCfN&#10;/aqUijh3WidAxJl3AqRzKeXGZSSSZr/mOkqJqCX3/0WBdKoLTdcX9/8JkP+cI6buLfAQ1dUJFW6T&#10;+mCdQ4s7s64lSC5dO7166aFP/z7Q6a0FbSoSbZ3uChyq1pQCiRwrsKHi6FAnMvRYVRqm9RDVQusi&#10;ioJw0QTONaa6tST2IF1asi4FELV68rpaVDBaqoRLj55SGJHX4bXlc5o4djgldTzK26tQ0FKDZCqQ&#10;Eau3oO+QuZjQbyT8bO1QkRSC05TY5Wx9H9rrhjWLl2LW5EmYRIAYDzHAgsG9sWH8AFhNHQz7eWOw&#10;a810WM2fhEVjR2DSAEOM5N87fqQRJo0diEnjh2DipJGYPGUUpkwdiinThsB4xkjMnDMexia8JgGy&#10;y3Y93nvzHK7ersCttxrxt0+v4Zsfv6QOeUl8/KFg0fkf8YF//fufav29d2+jla3wN3JP4joVyNuV&#10;2fjjh0eExveExFPVbSWweMql6sLqeK26sAgTDTxe4flrguT1UwWQu98+QERAGGIOHkRtdDABEo7r&#10;KYGEh5Qy8cc7OaH47FSMBiCl8fjylAzjTcSXFSm4U5WBr6tz8A2dzj06nXtncqgwCBPavdO5XC/E&#10;g6pSfFdVjoeExzeVhMfZEtypLFRDdj/k5/J+djwVRhI+zEjCe3Q8byWE4g3aRwKPogwCJAl/y47F&#10;O3RMb6VG4lr0SVwOP4K2oL2o992Nswd34pS3Awo97JC/ZwsydxMetGRCIZGW5GKBBJdNiHNeh3jH&#10;9QSJGWIJlZjdtohysUHkHgJkpzX2b7NQJU0OHPZFy+0b+O6X50p13H/+CN+JERIy46OMzFJVdwmK&#10;r1+IKpGRWP8BiGYWQw1ABD6a+UWeKGCoulgCDzHptpLurKcP/n8BouIgBItSIHfw/aOv8N6tZtxu&#10;zMHnbWmoDrBCwwlrNJy0Q1PIDjRGeqJEytlXZ+HKjQY6OwkIS2l32gXChABpaa3CeVpz61nUsTFV&#10;23KG8Cin8pBM8xJUy3zn/Bwrzkol3WyUl2eg7FQmCkrSkFucStVBpZFPaBRQbeQmIkXKkGQmIkli&#10;HZkJCh5JGZEESCSSCIRYwiMmhSCReAcVSHxaGNfDEZckqoPr8RqIxMSHI5xgCU+OQ0BSPOolU5yO&#10;voXKSaboFRi2dCiQdsJDBdTpoFXLX3VFiUmOhwS4NQARtSH5IwKQSxLHIEQ0GewS9xBVwXOk24nb&#10;FSwua2pdqeuppMOObil1DxnKKyOt5BjN6C9RHJIPIkN5W3jd86JMFED4mstWiYW0N6CLAVvG/ekQ&#10;Bw8eiH6Eh5aRIbro0rl1OFfpZlIQoSOV4HcnGMQEHv9bF1bnMcr5d1zj/wTIX7uwVLcUl/8bQOTe&#10;GoBoU1EIHDTPp6oH87y/AkTBg0pCuqr+ChB1Tsf9/wqQHgIPHtul41x5LlWlWNZ57c5yHQIGmda1&#10;l56+KrCo00cLOtz+16xsMc1QWAJAICBQkXN1BCR8Vhnyq8fnktFbomgIBDXTnxraK3GR/wkRMYGW&#10;1ALT0pOaYAIPmYeccNLl58FnnTl5HIorCnCaP6rCCy0Ir6mCwcL16Dd0Jkz4mdaEHkVDbjAqcqPQ&#10;XF6Ife6eWDZ/JWZPMsa4IYMxY8hALKCqWDbSAKtH9oKt8UDsWjURu1ZMh8PiGdgwayIWU2FMH9cf&#10;U8YZYeqkEZg6fTwmcdvUqYOUTTcehhkmYzBr3mRMGzcGPrvs8OXnl9hqKVPF6Jrbq3Ht/Su49clb&#10;uP7BW5TBV1FW246LN97Gr//8Hf/6739JRxZuyzzQmWF4K59ONPkw/lZbgn/8LCOsNPOZP/rhtbIn&#10;tMc/vML3P77kdg08ntCeviZABB7c95QAefnLC3z35BniImIRfcgHtXGBuJpBiKT540baSdxMDcDb&#10;WXTmRTGqEu8XZUkqE10q8n5BBfJlVSbunM3CXYLsXnk27p4iUEoyaVn4ujQbd4plWx5BUox7lUX4&#10;iuD4siIfX5bn45P8VLwjGedZ0fhbViw+yCBM6Hjeig/Bm1QhH+Wn4LPCDHySk4y3kiJwKz4MN6ID&#10;cTmY8PDbj4Yjbjjn44hTbnYo3GODbMIgfZctUgmDlJ02SKXCSBaQ7CFI9mxCwq4NSHQ2UzWxEgiV&#10;OFdbxLhuRrS7HYJdt+KQw2a4b3eAj/dRNF66jCe/vlJgkJiHZkZHqhDCQob1SjBc9knNq2+47Vs5&#10;jrBQmekCD0LgwWMZ7vuYSqJjhJaMtiI0JIlQ5ZjQ7qu8ECoNAkWC5/ceER6PBCIy1Pe+qoP11bdf&#10;4vvHBMibLbhUm4kvLmejNtQaNX4WqAvcisZQAiTCC6XB+9BUmYkbNyWwK/EBKg6Z4pat+BYZgdUm&#10;AKlAExVHAxVHnVTc5VIC5lVUHmepJMupKE9LIcSyTJwuTcMpqo78gmTkEB7Z+YRGXhwSaclUHylZ&#10;ApAkJFCFJGQkIjEjVgEkKSMcSamEA+ERnxyrGa6rurBCEE31GMPPMjaRr+PCERvL4+LCEJUUhsjE&#10;WPjFx6H6Ap3z9RbVmm/h3yEQkWGxrdKVxW3tKkjdCQhRAaI06PzFCJOLKoDObWJ09KrwooqJaJSF&#10;dE2JcpDcEgUUXvPyRSlRIl1SYlKypK3DWqk0qFguUrFclAx0qhYBy0UJovPYi41KjbSIMrko0KPa&#10;ucDnaqd6aa1HFyO2ngf21sbwAf0wdPAADBg4QDmxztFYPbtonKw41y50ygoidFqd3VD/AYhARkwc&#10;voCmo0uL5/9nlkM6zw7T4nXEQYujVkpEIECTFrUyrisnz2PVeTxGMwxWAxA1tJf7FQx47c553VWX&#10;lYJKx1Kt/+dYTeCe6x3bZL8a4UQwqLgJn0tBo+PZdLiuhreqOEUP6NLJ9+mli36D+kKnb88/K9BK&#10;MUHJhxDQiMNXQ10JEwFMTxl2LCqFAOmpy/sSIj0JEZlgSltLBzr8m3T4t6mAtUBK4htyPZ6jLduk&#10;FDvvIdn2qvYXn0W68VS3IW2x8VTUt1Siml+sqhsXEVRSgn7GK2E4fDpWjRmG87GHcKE4CvWnklBW&#10;lI49Lu5YtmAlZk6bhdHDhmL60MGYN2wAlo0wwJLBPbBoYBdsGNsHW2ePxPZ5Y2E3dzzslkzD+oWj&#10;MWuiIYwnDYfxtLGYPn00pk8ZihnTh2LWrJGYTQUye+5kGE8ZB3vr1QgNOAJPJyfsdNoCdzdX7PM4&#10;AJ+9R3DooC+OHvXDCb9oHD4cjIamOmqPfxAfv+NK7WlcIUDeyQ3A5fgjdCbn8Mc/CIFXj9TIqkei&#10;Nn78kcD4EU9//Ikmy9dUJAQG7YlSJ3xNiDx59RzPf3lJh/gYsZHxiPDej6aEIFzLCMCNzJO4xeUb&#10;6YF4JyuMAIlVw3a/Op2Cu+Wp+PpMOr6ms/ryLAFSkcnthEZZFr5ii/WLwkx8XpDNZbZa3inMJUzy&#10;8AWh8veSDGWfU318RIfzRlwwVUUEFUYCPspOxd9SqUDigvAGIfJhrsxOmEqVkoJbcaG4GnEcl4IP&#10;oM3fC40H3VHj44rTng7IcbZCpuMmpDmYIYUqItnBEqnO1shwtUMG4ZDqQZC4c7sr9xMcybvNlTKJ&#10;c7FG7B6qEPfNCKVy8eXnsJcA2evujXPNrer9vPdIM7/KQ5qmVL5UOyYcpOtKBcYJAenmkhjIk8fK&#10;JNFQstDvP3mqurkUZJ7yOgSJlCz5lgDRTIUrakSjSKS+1reEi0aVSKBdQEKwfHcPd+9/iQePvsDf&#10;3mrBhYpk3Lmch9rgbag5aov6kw4EiAOaol1xKsQLdeVpuPkGW8rSBXSliq1lSSYU9XFWZaA3UHE0&#10;NJWhsb4cdXXlOEvlUSE5HjX5OEPlcep0BkrZCCim4igqTEZhAdVHbhqycpKQnkOA5CYgISceCVSN&#10;iVSPiVQe8VQh8ZnclkkFkqUBSGIawUBwxCfRZAQWFUZEUighQWio2EcEYmIIE1pcLNUvP9/ohCj4&#10;RYejpPEsLt2+RHA0alr2MvpKKSnp0pLhvTRu78wGl9iHmpODjlwC2mKqBAlBoeZBF2CouIYsNaO2&#10;VHeXnEOlIIFxVRRRFIVSHhI4b1Ymo6sEHmJSA6vtotS4Os9n4DFcytDdCxeoUGQIL0262mQk1gUu&#10;L7ZSgRhqd4WRVlcMo7Oa3Kcv5vYfgmHaesrBCgRkRI447054/AkL7lM1rCTngq132a66rjqcmpga&#10;tirzn3coFWXKqdOJ0zELNNQorA6T7XJdBR/aXwEigJCWuThxAZsARO1Xx2hg0Gma7f+5l1jnPgGI&#10;pupwJ2CoBEStKHiIyT4+D/fLMyl4yL3leXtI/kMP9Ouri779ZU53UR7dVU0uHX06fH0Cgw5eYKJK&#10;e3BdV4fnSpVhHUJAS+YOF9AQOlzqEQh6PE+P5/fqpQ19UTT6ktlNUPLeAt8/308+e9cuVCzdJH4i&#10;BSK1MH/CIOyymIv9+6wQmR6E/NxUJPv5wtnFFX3HmaD/oAkwmzQeBYcdUBCwB1W5gThTGoMd2+yx&#10;cO5izJ4xC2NGDMWEgf2wcMRArBjRD8uGaWPxcG0sHaKP5cP6wHzKIDjOHw/n5cawXzMR5svGYc7U&#10;wZhGcBhPH4VZ00Zi5pQxmDRhBCZMHEyoDMfKxcbYtMgEx+zN8M17bbjdWo1zxTmoOJWM8uIkZCaG&#10;IDHSF2nxwdi7xx35man4179f4uGTj3GFjvtWThDezvTHhegj+Iat0l9+f4rvf3ja0U31SgMQgccP&#10;P1Ft/Ei18UOHERo/CkQEHjKc9xmeESBf0UmGBUchlI7zQmo4bmYF4xrVx+2MQLxNNfIugfVRYTy+&#10;OJ1KpZGFbypyqSby8U11Ee5QeXwpMDlNxXEqC18KJPIz8fe8LHwqlsv1nAx8kZeuGaabm4xPchPx&#10;MR3QewkhuCVDhRNC8WGexDoy8VZsKG6G++FmTBDeZQv2vdR4vJschythfrgQuB+t/h5oOrYH9Qdd&#10;UO61HdnO5sh03ojU7WuQZL8BydstkeJojXQqikwPB2R7bUP2vi3I3GeL9L02SHMTgJghycUK8QSI&#10;pgtrM8JcbOFPgBxw3IFdDs7ILTmFhy+fq/lU1LTACiAy2opw6LDObPRvFUAecj/VBxWHBiDSfUV4&#10;KJUi+SQ0URtUFTIPugTlVal4rkvNrQcER2eyoZo7/XvCROZK/+4b3H34Fdc/x2fvX8TlSgLkSj4a&#10;Inaj7tg2NAQ4oTFsGxqjHVEa4oKaskRce6NZxQkuEB4tF86qUVcCkMaWClWqRJIFBR7VNadQfq5I&#10;lWQvP6sJlBcWZ6CIgC8oIjgKU5BbkI6c3HRkZScjjYojhfBIyqEK4ecXnxlLaMQiLj0GsYRHPOGR&#10;mBGBpHQuqSTjkqWrikqDiiM6mQAhPCIIj2jptorl9mgqkphgzTo/90hCJJAAya0+hbYbF/js9WzV&#10;Ex4XqZ5kIABNMzyZ69K1JcUWaRe5funSOYKATpsQkUKGquuKr6XYogTYVayjAx4yJFglJ1ItiKJR&#10;yYId3V0a9SFdVwSTnEeFIaBQAXNaG1XHecKjTSkSyf0gtKg0VAl3mnQXtvH5RPG1tdahi0GPLhjc&#10;swvG0UGZ9NDGcq0+mKnTB73FgUlrvaP1Lw6707GrdTGBRqeD47HadLIDDftgNlugWyzWw9nDFTZu&#10;7ug9YIg6RtO9pDlfxSPEeL0/HT+voVEfHfeR7XJ/BRA6dQWQ/0sM5C8A6QTG/waQTmhIsFyWXZX6&#10;0LxW3V3cr1EyYgRoT7kv19nql/wMSaATgPQ26EU1QIfP90yGuSoFosf9eoSGVALuJZnihIMelwIF&#10;gQ33C2T69uqOPlQu+tyuQ7jIcT0IGpkXvltvviZ4h/ftg0Vs5ZutmA2r5XOxbvUy2Di5wv2IHxz2&#10;u8P9kAPOprvjdsNeBEaZwTHAGUdcXVC50wv77bfDYMRkDDEcB8tp01Hs54r69JNor4xBbsphbNti&#10;g/mzF2LOjJmYMnYEpg02wIJhBlgxqj+WjuyDOcP0MH94XywY0o8Q6Yd1Y41gNXMkHFZPwPYN0zB3&#10;2kBMnUrlYTyWn/VITBlqBNNFxnB1NMVJwir+xF7EHtiL9OM78daVEpSXFiI6OhCHjzvBlY7M3twU&#10;wQfdkBcXgGPuTrSdSAo/hrzEo7hc4Iu3cqVC7lGcjz6Mp39/Gz/8JN1UojxeEhA/cCkm4PgRz1//&#10;oOwFVccLbtcAhCqExz959RTPf3uBz7+5g2A//pj3+eBiaihuZYXgRloA3swUUIXjnewofFiUgi8J&#10;i6+rcnG3Kp/LAnxdU0wFkovP2Wr9gvD4jM7mEzqbz3LS8XFWKiGRio8yk/FROoGRHs9lLFVHDJcx&#10;+FtKFGERiOsRJ3CLLdMP8pLwIVu5tyIDcDXwGK6F+eN2VAjepEN5KyoMl08ewXlfTzT7uqHu0B6c&#10;9XFGAd+rTCcqD8f1VB6rkbRtI1KcNiNttx2yPHYga68T8rwdkOdjh+z9hIi3LTIEIu5UJG5WSOQy&#10;hgok0mULAbIFAc52OOTkAPeduxEZn4T7L17gAQGi4hrPH6lYxsOnkvEvI68eq2C6BiAEgnRpUZGo&#10;4Dmh8ZAKQ+Ilarta8jguZdSVxD0k90OG+kq9rU5TNbEIJgHItx0A+fr7b/ClFFR89CW++Ogq3m7N&#10;xxfX89CS7Ikav61oCN6B5kgCJGobykOcUVUUgRtvSDVZcZJncZ4AOd9Oa61AQ7OUJ5HaVsWori1G&#10;RVUhTp/NQ5max0MzPFcAklechWzJmaIazyb0s3NTOhIE45FGeKQIQAgOjUXRIgiRcMSx8ZEomeap&#10;BEtKHJVHtAJIdGKYAkhUEgGSHIYovo6JD0MsgREVG4KoGI0CEYCcjAxBxqkCXLx5Aa3ttYSfjBrr&#10;UFF0/OfFCI3OkVgt0kV3pZogqKJDJ0SUEqEq6OimktFUolRUpVxZJ0Q0eRodXU5UHZIbosq0S/eU&#10;MkkeJKR4XQnWy7maku0SCzlPgLUQPlQfhMklQuOSUiGEB2EjsY/mi1Vq8i7JY1EAGUSbSOc5p3tP&#10;LO6ui8XafTCM693p9Lt3kdZ5N3QhZNR0tQocmqW0vPsZaGPYyN6YPmM4li+dha02q3HAYyuOHXbF&#10;Xv8DcA7wR++howgQUTEaECmA0FF3QqTTyf+pbOQeHa9FtagRVj00AFG5HQKUv0BDTNOFxXW5h5z3&#10;F4DINoGCdMWpmIqojg6IiEnOR+fILjWcmH+nZsnXksuhjOqCENHnM/TtrQu93jrQ0yZIeupCnypL&#10;T2bjIxD09QUeOtDS1yUcdNBLn/t0BSBUIX101XbpFpQhzto6+jAkKAZRzUyYOgart5jDgg7ixLG9&#10;KEo5iQtno9GWfxIV+52RfPwgPGOjsD89Cb4p/kjNPo7qfBeU5m6Ab5Ap3ON9cMhlB64cPI595tYY&#10;MHACRvcehZ2Ll6I5PRh1WWG42ZKP5PgjsNuyBSYz5mHOlKmYN3kslk8eiYXDCZEhfdRy1vB+MKEa&#10;WTDMEEuHG2IZX88frIfF43SxYtoAmEwcQgUyBsY8d+GkMfB3MUdB3F747reC125zOFqsg5OlKUFl&#10;gU2mm7HWYhc22u2ExZbtsLTdToDYIM73ALJDDiLA1Q5H7G3ht8MWFRGeeLfoAN7M8CBADuF8oi9+&#10;fPg5fvjlRxX3ePwTjZB4+tOPyp7/9BOeU3k8//F1hxEeP2kA8kxGZFG1vP7XS7z14dvwdvVAyuH9&#10;uMz34hYViAKIKBCqj3dz6fRPpeHvVZn4vIpqozYXH5en4T0qpr9XF3K9AB+X5eO9vAy8kZKAd9OT&#10;aSl4h5/FO2kJeC8tXnVNyfDcd+KD8F5iKN6mA3kj8iSuBh/G9Rh/fJCbgA8yqTQCj+LiiQO4FnIc&#10;N0JP4nowQRIehIt+B1F/yBU1B3ahct9OFO9xQIaTLdKcrJDsaI6k7RuQSEWX7GCNDBd7ZLpzPxVI&#10;3gEn5B9xQu6RHcg+6EAlsg1pnluR4rUFiZ62iHUjRFy3IMJlK4J32uOw4zZ473GDX0AIPr57Fw9f&#10;PyNIRH1IfOMJVeBTwkHsiYKKQESjPmiS/0FQCEC+IywePpXYiABEAu6a0VlSlFHlfUh3lsRMCI77&#10;33NdckCoRFS8hHCRWll3aTK17ecEyB0qkC8+vY6Prpfii5u5aEv3xDk/WzSFbSdA7NFEgFSG70J5&#10;Dt+z23S8F+h0BRwESENbJRrPS65HmSrHXlVTiEo2AGQa2tMV0m0lRRAzUFySRuVBtVGUhbSiTKQV&#10;piEjn4o4J4EAkSTBWKRkRSM5M4Ymo66oRqQkezoBkhpGYIQjKTmGFocEiX0kRSJOYMHPO0q6r2jh&#10;SUGITAxCTAKVR5zAIwQRsYQKFUgUXwcRIPFZaQRIu4rZtLRWEiI0wkHAId1ZLQIPrsuyWUZl0dHL&#10;HPAXeIzqliI8BBSSVa6UhVIeVCdc1+R8cBuBISO4WrhNEgtVQP7SeQWSNoHMVV7/KgEiQ4V5L4m7&#10;SMxEMtJFhUjZ9gtUSBfbCSrJ/7hAEIliogJpEsVE4LW21aOLtID70EGOoXOd27UnlnfVwVqtfphO&#10;FSLdV9JFpeIJygnTgepoY5BBX4wdOgjTJ4zGvLkTMH/JaCxfMxWbNi6i8liJ3fzCu/k4Yk/AYSxz&#10;dEZXXQMChK19XkM5dOn6EudOB62tq6WWCiwCELH/EyACDHHmdOACAKneK4Fusf8TIAIKDZD+N4DI&#10;tv8oDRXA79xP6wy4q30KIgIPOnuCQ49Q7dNTG/1660GfkOhFcPTT0lNlO/T4d+jqSxeUNmSGPpmp&#10;T55ZQCGw09ftgj4DDTFoeH8smTMcG9ZMgO2W5fA7sRNnToURCKHwjY/H3oCTKC1ORl0lnX6JF876&#10;bUam+QpE+bjjQGoC3CmLj8YcQl6pP2pzXZGTYAH/KGd4R3oieJc5zh/fB5s5czDSaDxG9DaC6xIT&#10;1ET74EJRLEroNMPptLdu3Y5Z02ZjwfQZWD5jMtbPGIuV44diyYhBWDJyCOaOGojZVCACk2WjDLF4&#10;BNdH9ofJSD3MGdUHU0caYeK44ZhL6G1no+FU/EGEBuzEKrPFWLd9M+w8vLDL9wTcg6PhFpqK3aHJ&#10;cPOLwe6jQXD0PADHrXRu/t5IPOqKgN1b4LJhNQ7Zrse5cBe8le9FeLjidoo3LuUGqzLuL356ocDx&#10;5OefCAgNPJ5x/dnPPyh7TsA8+/k1t1N1/Ez1QaXygvb8p6f4BT/gEn+sHo6OyDjugyuZdEBUYyp4&#10;nkEFkhWKd/Ii8VF5Ev5+LgufECLXs8JRG34Y9TG+qI4MQlNSAloJjubYcNSHnETNyeNoCAlAQ2gA&#10;2vh5XIoJxaVwP1wiLK4EH8DV0CO4HhWAm4TEJX++90EH8XZyKN6lA2r33YfWI564GX4CV0J9cTHg&#10;CI8/gZYT3qhiQ+G01w4UuxIOBGqCvTnitpshztEMUdvWIXTzGgSxgRa8xRTROy0RtdsKYc4WCHE2&#10;QzCVSsgOAmbPdmR4s8Gx1x7xnlaEhwWiXaxpdgjdZY8jjlvh6eyMA4eO4cKtm4Tyczr9bzWqggD5&#10;7slzLqXMyX8AIuBQNbCk+4qgUADhNknQVEUUue/e86fcz2NEYXCfmtJWFImA5PFjAuSRMskTkcq8&#10;Kg+EAPny4Tf44qEGIPe+ehPvXS7A36+m4VIaFcgJKzSHbUVjuB2aonewgbEHxWnHcPnqGTpf6boi&#10;OKTaruR5SNdV3SlUyxS0Ao8z+Sg/LVV0qTxOp6GkPAVFpUnIp9LMogpJK0xHer7keiQiUzLMs2Kp&#10;QKKRkhlJi0JqBpVIWqKypNRoKg+qj2RJEozuyDwnVAiPeAFIkgTJQxGRSFgkBSAqwR+xbEjExgRT&#10;eYcgMiZcqY+o2CCERYciNjUZ7TdaCcFqtBIgAkJRHwILpTpEgfC16sbi61aaDPmVgQOiPiRGIvuk&#10;BLyUIhF4qO4sHnOZ517icZcEAEpRiDoRSBAkl5sVVFp5rFxTqTjZx/NkBFibjKy6KMF3Gu9xUaau&#10;beM1pPuqAyAyC6HA43wbj21roV/vJYHerhhOJ2dCWKzupg3THnQUuv1g2L03nZ8etNhS1tLVRV99&#10;fYwdNBAzx4zE7HESUB2N2TPGYPb8UViyYjJM18zBFssVcOEXdveBPXAPCcXE5ZuoWHoTBjoEg3QZ&#10;dTpxDVCkZa9KjvQgqOjYlRIRIyTEVAxEoEHlISbniXPX4jEKIlxqAuN09tyugYfGBBgKMKJMuJRj&#10;5bjOmRf/aprjNNdQ29T9ZASXRvmo7is+fz9tLfTv3xv6ffXRizDV4/sl3XOi1nQJm0FUG+MNe2PK&#10;mMGYajwW61bNwhH3pfD3s4DLMS8ERB/DrevB/MCOwHPveuSkeOKtm0nIqYiEd3g49u87htL8FNSd&#10;9selM17I2jUfSRuXIPb4YRxJS8EhfiGDk45Sgh/E2Uw7lCZawTfOBUeC9yDL1QqNx/bAdPJoDDMa&#10;hFG9+8Jr9Vw0p/jizdpMnM2NgN/hvbA034yZE2di2YyZWD1zMjbNGA8L4zHYNHUslo4erob1mgzr&#10;i8Wj+mHx2H4KGiajDTF7jBGMB/fG1hUzEBm4D0e9tlI9rEYS1yWR0TMuCp75uThUcgrHy6vhlp4D&#10;h8RkbIuMxbaACGw+HoAtbp5wddqGjOCDSDrkgWMEzrZlC+BttgjnQh3xds4+3Ep1xfVkOtlTMfj9&#10;l+/w6MenKlD+XEHjJw1AfqISISye//oaz37h+i8ECO3ZL694DLf/8oIAeYzf8SN/SC3wcNiO/ECq&#10;gYxQ3EoJxhvJQbidHojbWYF4M4/OvSwJN3Nj2dI9iTMBB5F7dA8S9zkhzsMV0R7uiNvvjaT9Pohz&#10;d0Xotm0I27oV0Tu2IX4nW//7PXHqkFTK9UZL0CE0+nmj8eheKo2DaDvqjWYqyjcSgvAmHUjbIU+c&#10;P+iO6+H+uBh8nPt80EZFUu29G6f2bCU8+N5ss0GUzVqctFmGQxYLcchyEY5YL8M+fg/2rJoL1xUz&#10;ccBiEQ5aL6LaXAhv82XYu2EpPNYuxX4zUwQ6EhxUIXFednz+zYjYaY7IXdYI22WHYzvs4LZjOw4c&#10;PYb69lY8VICQ7ijJ7ZCkQKoQKpAHkjQoQFBQEGhIdrrYQzyQ0VqEhLxWxROpQL4R2Ei3FwGimV9E&#10;Y99Sbah5QwQi33H5SHJGZAQWVcojKe0uc4LcJUzu4N6dt/DuxXx8eS2HSnEfzvqaoSlyGxoitqMx&#10;yhHVUW4oTaaCu3QGjVQgTecrqDpkbnOpqluCyuo8zTweZ3NVcmBZea6qZ5Vfmor8U4RHcYomQbA4&#10;jQoklQBJQWaBzCQYj3SpqkuIpFF1iKWmUYWkExZUIEmphAhVpiQMJqZoSpWIxdPiCJJYwiOa6jOa&#10;qlOzFIgEIooQiYoORoRSIUGIoAIJYWMjMikerVKvShy3zKYocRxRIDSJL2hMFEcVl3TsBIJU6lXl&#10;RwgBNVKLEFCl36UL6qqARYLtEi/hUpy/JAWq+IcGIHK8qBIp2Hie19IME5ZkTKqQSzTes4UAaSV0&#10;ZJiuwEQUyKV2XoMqRJIIWy/U8RhRfwIPXqOtib5dn61jvW4YRnUxo0s3rKAjX9ezJxb27IVRWv2h&#10;36MftPQIkF66MOjXC2MHG7EFOgRTx46A8aSRMDYeifkrp2Lx2ulYtWYGttguh4urDVwPesDFPxiD&#10;p86ng9UmCLTovLt3qAY6euky6klHLaZFcCiA/AcAoj5U3KQDIBL70MQtNN1NAoFOFSJdQjJiqjMQ&#10;r4b10hRcBB5/qoqOYcMEgyTpyVLuqVEjvIcMjZVnUecLQHpotsvxBIkuz+9DxWZgpAe9fnpq8qSJ&#10;Q/piu/0kHPCaD6+N03By0UQU2K1DHH/A+4M9kJB9DDdbDqG00gMb9+5CIL9Yb94MRl6BHY4esEN9&#10;KVuuTYEIzTiKw7H8sobEoKIkHc1UIC15rkh3WIyMzRuRHBcBn5wseET4IyEvEIVF+3EqzQIFKVbw&#10;T/GC3/E9OOu2Hakbl2PpYAOMGWSEcfq96fDs0ZITjFMxB3G1OgdRwX5YuWIdZk+agbWzZmDdzPHY&#10;NG04LKYPxYapwzBnhBFG9tPB5CG9YDKiD9VIX8wdbYA5BMgMKo/JBloIdzPHGV7TbdsKHHZYhSS2&#10;sIPYMttblAOL6DCs9T6II0nJOErgOYaFYFtYKDYHh8I2IAS2BMihva7ICjuINF8P7DRdDIvZY+G0&#10;aATak1zwTpYnbqe64VrSPrxPRfDPf7wgQJ7jGRXIS+my+vkXwuNnAoLrBMaLX0V90KhCnv8mS0KE&#10;akSC51KF9xf8jKamZvg47UJ5xEnczozG7eQwvJMqcZCTOB93iMriKJXGcZQH+6Iy9CRKgo6hMOQw&#10;svwPIvXwAUTt24dDTjvgZWsFl/WrccDSEift7HDEbCMOrFuPQ5tMEbSNrfwdm5FKRZXrYY9qn504&#10;5+WCKvddhIOLmkDqZlQgzh/2QN3BPbgeF4xLEX44t98VJS7bUbBrK3J3bkYCP+vg9WtwdPUCuC6b&#10;im0LJ8Fh4TQ4Lp4Fq5kTYTZlFGwI+80zR8F29kjYzOZy1njYsCGwbb4JbOfOgvmsCXBcPotgWYkA&#10;B0vEujnwe+BAqDjBb7cD3By3Ye8BH1y8eZ3q4DtChI5d4h2yfEJ4PKYRJFLOREyBhSbBdqVGBBiq&#10;u0rO0XR/aWpfyVJiJZosdMkL0cx6KFDRKJBvHz2lOiE4JA7y+AnuPfoOX8pQ3u++wtd33sGHN07j&#10;3q1ivFPmh6qT1qgP3476CAc0RjqiJnI3imP3o7VFZhusQGNTGepFdRAeZ2uLCI9cwkOG6krcIxul&#10;5Zlq4qdcKvrckmTkUH1kFhAcXKYV0PLSkCFVdalAJO6RlpWIjIxkZKRL5nkskmXIrlTYTUlGEi0x&#10;NVYBRNRHohqBFUl4yKgrQoNwiKVCFYuKC0J44klEJJxEVEwQFUggwmOp/vmZh3J/YFQkn58OXqan&#10;JQglBiLwkAz6VglO06TS8KVLVVxSpUjdLIljSCY5HbwKjBMearivKAgCRAGCzl0lB3aYJq4h8NDk&#10;lkjMRJMoKOdqhvhq4iBVBIeoGhlW3MhnEYDwHp2murZknwT9eY7sl2B6ew26SJny3nSKw+g4p9Nx&#10;LqHD3kjHubqHLqb06I2+WrroqacF7d490d9IH0MH9sHwwf0wYnh/jBs3GNNMxmLm6mmYsXYSTFbT&#10;GVkthPMuK3iwpbVtrzcWbbTGglVroN+7F3R5bV06e+mCUl1ikkmtIwDRdGHJtv8ARKNABCQKBqJS&#10;BDpynnRn8XiBh0r4o0lRSFVZmPtVzSua6tLqyet1mGRya8qSUMFIZrkEyBVYCAitngSllioVIol/&#10;MhJKZYETKpLnocdl397aMKAD7Wekg959tDCmfy9sWzQYtxstcPuyFRKthqF4hhGazWcjdZcptuw1&#10;x7G4Xagpd0Bijj1M9zgiMjkAN6+EITLCEgfdrNB+JggX6gIRkRGEfWFs4UQRIKeTUFd1HLXp25C2&#10;ZSEynbYgjK0ix6wM7Ag9geSCUJTne6Iqy4YtIAv4p+9FxH5HtHk6I9tsDdYS8GMMDOjs+yLcxQaF&#10;AXuQf8IF1yszERsRiKXL1sBkojHWTp+CjdNHwWraEFhOH4g1Ewwxh8pjZD8tjOjXE9OHUX0MN8QS&#10;QmUxzUS6tgZpI3rvJpzKOA4ns9kI87JGfOhRhOSkYpXvAUy1tsKxQP5AqmpR39KM5LOVcOQPxiIk&#10;GJuDQmHnsReBVCtp4fsQfdQJ5gTuOuPB2D7PENdSduNdAuStVG9cjduPL9or8M9/Ss7HKzz/4ScC&#10;5FcC5DcCRJa/ECAd9vOvhMXPeParpjvr+S8EDMHymBB59V8/E7YlOO7uibLQ47iVGU5ABeLDgihc&#10;SfFHivsWJLhuR4KnC1IO+SDUdTcObragMrLm0hreFtbYtWYdbJYshc3yJdi6dAEcl63g8y6A5fgJ&#10;sBk3EVumTobTvFnYv3opfNctxzHThYi1NUWOgy3yHbager8bPqHjkpFXdYfd0OzvpTLNb7GlWrjT&#10;GsmbNyBx6yZEb1mHADYADi6bD9c5U2E/ezzMp46B9dQJsJ42GVbTJ8F8yjjaWIJkLDZNGYMNE0di&#10;5chBWDlqGFaPH4M1E8dh7aSxWDZqMBYMMsCqMWwcGE/BjmUL4bZhLbztNsN71y4cPupLh3FVE+t4&#10;IrkfMppKlMUzAuQFlQhNKRENPKRciaaUCY/ndsn/kEq7nQpFVIaoETUNrnRfUWV8IyO1pJtLACPx&#10;EMkbIZy+5rF3xR4/UnOl33l8D19IIP2bD/Dh7Up8/UYJ3i4/jrNU7Y3hjgoejZEOqI3cidLofWhp&#10;yEd98ynCoxj1tRLzKEbFuUIFDg08ZMRVBorLUlAg3VbFtJJU5IkCEYjQ0gsk/pGJzNw0pHcG0DMS&#10;kabgQQWSGaOBB6GRkpyI5ORkrnOZEoOEpDAk0WQZQ8UhsQ4JmMfGhREgAhMCI/4EwuL8EElwREaf&#10;RHi0P8KiAxEWEwH/kDCU1xMK19tUSfQmVXpFQEK10U7HrGpkicmwXlEhhEoHBCRzXZlSFbSrdPxX&#10;OhRGJ1w6AcJtaqTVFSlzIjkmojjqCBDpttJAp50KRACj5gUhPFoVQKhECCNRIUp50Jp5brMsL1Ch&#10;CDwuiHqqkmRoTQVWI+1umNizGxayNb6erW+znrpYqN0bA3R1VMkObf2u6N27G/r2JUgG6sJomD6G&#10;jOuHCQvHYZq5CcasGY8JK4ZjyYapWL9pLg75esFutzPWWFnBfOtm6PbSU0pBRwBCQPSUTGqCSxLs&#10;xLqKkxeIcN9fASLrGmh0woPndAKEryVPQ5fPLKYjSkWBQ/bLusCE50tJEckIF4Dwb1RlyTtMJkQS&#10;09ElQPR7qqG5EsswMNRX82aIGRjoYcCAPhg4uBfVhxYMB+hgsKE2Juh1xW6T3rhxZimaS02QuLIP&#10;apaPxXmnpUj2Msd2dwvEJHug9uxORKZvheUeV2TmReLKxSiEUpLHnvTEtbMhOHf6KEIpn53peJMy&#10;0nDmdDxqy31QHbcByeZTkbnPGYeyk7EhOgZulMlpBQFoPOWO8nQzBCVb4kTCbiR7WKLB2RIZdhuw&#10;dsYEDCM8Zg/sj6S9DmhIOo5rJTG4XZOLE0f3Y9nStVgxYwE2TTfGpkkjYDV5MCwn9ce60b2wYdJg&#10;mM2ZgAVjDDF3ZD8sHjMAS0caYtnI/lynUxqmg6QjFsiM9cQO05mIObADcXSM4cX5WLZ7J3a5eeBC&#10;WQVu1jSgubYRFW0XsTchCRuPHMXmI4fVvCDRJ/cjK8oLxz3MsHzGcF63D1wI4rcyPPFGkgfeSTuC&#10;C9H7cedGPf7x39Jl9Zrw+AUvCYoXBMiLX37TgONXMa7/+ju3ESqEx4tfRZ0IQKhQ/vgJz37/gT/6&#10;VN7LDTVxQXivMBZ/K4zEe/lRqAz0RoTjZhwn9Pabm8Fz00Z4bNhEM4XnhtXYs3oNnBavwi6+X7vX&#10;EySbd2D7Ohu2+lfDbuYSOM6aj+3TZsNmMp37mAnYMnwcnKdMh/uCOTiwaiHSeO0K7z04H3gM7+Yl&#10;4Tpbqo0nvNEaeAC32Dq9HX8SBU5WiNy4CCfXzcWBlbPgMncaHKZMwrYZU6gwpsHS2BhmEydTYVDd&#10;z5uPLfMXwWbuXJjNmA6bObOwffF8wmEJti9bCqu5c7CJ2zeZGMOSQLOaNRNrJ07A0tGjsWD4MBgb&#10;GmD20JFYbrIEmzbYI7u4guruNcEgwfBvCZCHePBMAukSB3mB7wiT7+jolREcKi7y7BlhIPkfkkQo&#10;UBHAPFYmGe2iSL7h+jeqtInAhVChWrnL4ySB8C4h8hW3K4hQhSiAPLpHFfI1vr73Pt6/Xo6vbpfi&#10;g+pAVPtb4nyEE5oidqCJSqQ2fCdORe7D+dpcNDafRiNVRx3Bcba6mOAowOnKXAWP0nIBSBZKylJR&#10;WJKEAiqQAgJETNRINi2zkCDJT0dWbjoys5KQmRlP9UGIpCcogKRkxFGBSKl2WgrXU2RqWhqVZFJK&#10;GBKTQhGXSHgQIJ3wiInha6rMmBgCI04AckKBIzzyJMLCCZBIgiU6HCepxkuqKgiQdjQJQNqq0SgB&#10;dekauqBp3UuhxXY6aenGapccETEFFDp7FbuootPn66sEkZQxuSIw0CgLFcOQkVYCk06IXNKAR4Lz&#10;rSqTXUCj2S6murtUAF26sDTJjSo7XgGD4OC5AjuBS4uUXiHUWi+coQKhQ9eiM+6r2wPj6ETn0Gmv&#10;pSM2766N1fp9MVDqNtGp9unTEwZ9eqBP3x7oN5Ct8OFaMJqkj9HLx2C85RwMWjkWY1eNxIyVI7By&#10;3SQEBHvD2t4aG6zNsWLNasJAk0OiGfFE1aDXUzMJkxhb/DIvuZRB6YxZ/BnsVtCgKQUi6wIQjUk3&#10;lA5hp8dry1IKIMocG7LUFCOU3A2BFY8nRAQkMpGSJrubwOD5MmRWvyMHQ4+wkOC4Qe/eMCQ0DPpr&#10;w2gQ4TFEH0ZDuBwqU8hqUYlpq1a6sXYXnDQfhAvVK1Eda4yMFbqot5+Cc24rEe6+CXaeGymPPago&#10;tuFInDU2utLpn01DS2MY/P0dkB5yELfOhaEozxuHkqOxPSoJyWV5OF0SgZbTPqgNXo+0jfOQ638Y&#10;HnmpMI+OR3BRBr/8x9F62gNlSdaEhx1Oxroix8UcFZtXIc9rC+bMGIlh/en0jQajLZZOsyoDb9ak&#10;4kZjLg4f8MKKxSthvoCt6TmzYTllBGymDIL1ZCNsGt0b201GY896E1iYDKPzMWSL1girJxlh1cSB&#10;WDqKy3F9URyzGycP2cLJdC4Sj3kQjnE4XpCDQ5FRiPU9jvLoEDQXZ+NCQzUq66uQVJKL2PxUxOck&#10;w++oD9IC9iEz2AX7ti3H9JF9YTyoBw6uG4d3M91xK2433kw5iPa4g/j+4yv49d+vlbJ49fNPeEUw&#10;CCheEBovfxNIUHH8RlD8ym1KjfzEfRp7/vMPPOYnvP79J2SkZ+Ooizvyjh1E2WF3JDlZ4siaBfBY&#10;Nhc+60wRYLcNkW6uCHTZiTCCJs7HA3kBR5B9/DhCnF1xfLMTog9HIDHlDFujNQh0j4KHqQP2mlrB&#10;f+sOhO1xgZ/9Vhxbbw5Pvq+OM42xZeIobBk7GKFUhOVH9+FaRjTezI3FVTqcyzK8NykY9QHeiNuy&#10;Hl5zxmH7lCHYPH0sts2bC3uTRdg8azG2LjIlHMyxZuwsWMycD6tFq7Fh3nLYLFsF5w3rccDOBgft&#10;t2Dv5s1wMbfEjrWmsJwzB2bzCY8lc2G3aAHsFtAWLYa72Tp4mJti8YTxMB4zHTON1+LAyWh8x/fs&#10;wUtRHncJB00s5DuCQYLpYt8TBt+r4LqMzNLERdRQ3I5uLImFSM6ITIOr9j2TLqqnBMczmnR5PcRd&#10;QuUr2feISwLka6mdRXUio7LufX9f5enc+e4OvvrqLXx8uwp3bpbiw+pg1AZYoZXwaA53UFYbtguF&#10;IZ5oOJut4h8NtSWoJTwqq0v5uypU8JDpZ0+V5+NUWTaKS9NRVJKmurEKSggRKpA8AUhJIlVIAtLz&#10;ZPQVQZKZiGwCJDMjRnVdpREa6VQiqRnJBEmCgkaCZJ7TElS9qxDEJ4cgjg0CCaLHqYxzAiQ6GNGE&#10;RXQ0lUecLwFyHBGESVRkCMLD2ciKCEJEVCj8gwJReLoIF2+0sEUv6uMsGi9KHIQt//YGmoCkU4lU&#10;07kTGGICD1Efl6hKLlfSzqJNhvleI3CUCqGJCpE4iZQuudjM142aob9KcdSjpWP0lQBHkgxVzETU&#10;iuSMXOwEiKagYyu3t7VzmwTRed8WBRFCSKklGT1GgGhGMHVFLzrSodpamNa9J1Z11YFF115YrWuI&#10;EXp66CZxEkPCo1939DXqiX6D2UIfSqhM1MVw03EYZjYZQ9eMxfi1ozB5qQHW2UyDb/BerLfaCHN7&#10;G8ycO0MTz+B9JPYhAWotPR300NOm+pBy6D06pqLtUAw0pTwIEQGFZHbr0lTMgteQrqzOuIRm3nEu&#10;JaZBU3CQLideT0/2ERqqtLpWR7eUdEmpYbU90auPDvpJLIOqqq9hT/QxIDAG9MPA/v24FHDoYeCw&#10;PgRHb7UcPLw3AdKLakQHI3p3xRzdLojZPRqXakxRHTobBev7o8FxMpqPbsTB3WtgtdcUOWV7UZRv&#10;B49gK1i4u+FcQwqa63zhf8ge+WEH8WZVIHJy98MzMR4741KRyZZURUko2gv2odLbFJkWa5EaFgmH&#10;rAxsiU7EwZRwpOUcxPVab2TFb8bR6J2EtRNOExy1juuQfdQK4+nshxsawmLUGLayfVGVGoKy9DAU&#10;pkXg8EFPbFy+EvZLl2HLnOmwnD4a68cOxOox/WE6th+2mYzE9gVjYT1rCKxmDIL51AHYOHUgNswc&#10;hSWjB8Bs+iDkxe3DTqvFOLiFConXD81Lx9HCHHgHByI9/AQ+5hf7/RtVePdWHd7kl/uDd8/j00+k&#10;yFsZAo7uRlbEPiT578LWNTMxfbgopa4ItzPGBznuuB3nhDcS2UqPPYpX9z7Aq/96ice/vyYgfsJL&#10;qouXv/2iVIYCyO8/U2EISAQgYr/h2W9UIlQmr376kdB5jd//9RuuXb2K0EO+2LVoJbwXLocHW/Le&#10;qxchwWMH0g94IOvoYWQdP4F0qqSUg97I9tuP3MDDqEiIR11qOqriU1GZUYai4iaUnLmOytwm5PjT&#10;2RzxQ9oxf0Ts9WGDwQ2xbnsQ57wLUXa2iLKhg19ugjUDqOpGDML2WdPhtWwR9i2hM5+3EI5Tqf6G&#10;DoLpUANYjTOC1cSh2GIyH3utdmOX2U6Yz90Au8WW2Dx3HSymESgzF1NtrCUEbHHC2Qmh7ruReGgf&#10;wj1dcHi7nYKIq7k57Jcvhe3S+bAmQGwWzsXmhfNgu3A+9mxaCb+dljzGFDMnzMLkiYvgfuwkHv72&#10;Gq/++EGNdHvwUrLOJRudYHiumZ1QKvI+4lIUiHR3SRxEiiuq7HMZ2ktTWepcClTu8by7UheL53zb&#10;oUQk5qFmNKSJErkrsRLCQwDyDQEiEFHJhN98gI/erMWXN0rwWX0Uqk5aEBxb0ByxlSrEAXVhLigM&#10;9qJiT0d9Uxlqpb5V7SlUnCvFmaoiQiQfZZV5/Iw0SYOlpTJ0N50qJJ3g0BRKzC5MQnZRErIIkIx8&#10;QiMrDlm0zKwYZNDSM6MJkDikpUl3ViKS02MJD6lx5Y/4lJOITQlCXBItIQCxSWKSKEjlERNKcAQR&#10;Fv40P4LiOMKiaTGyLvAIRkj4SYQQIn5BAUgryMKFm010ymdUHksjQdLMFr+McpLuJU1MQrqRRCUI&#10;GKg2qEI0S6oSKhBRIe0yQutPeIgCkXpZ53mN81xv4bmEycVOtUEgiALhNS5Kt5WoEm7XAESOkVyP&#10;ehVvkVFbApN2NYRXTILohIcCnuSB0NrO0q8LQGh6PXqgP2189x5YSoCYd+uDDdoDML23EdUCj+lD&#10;pULTNeyGXgO6wWAIHe44HYwzn4ghG0djKNXHJNMxmLysH7Z78Id6fA9WbeKX38EOA/gDUgAROIiK&#10;oOnoSN6ErnLqagivqA6aGjEl1vFcavQT4SYZ4J3lTmTuDgGIZgpWHqPKh2gA0jlbn446j6bDdaoc&#10;ycPQURngfP5e3ak4CEBDKqn+NC4NBlBZDBZo9MOAQQQG4WE0VB+GtAHDehMe/TBoqB4GSVeWgRZG&#10;9+mKBXxfcg8Z42rVetTFL8KprePQ4DQDdUfXw9l+AbYdMkPJ2X0oLNwO15Nb4OCzl3RPQ/kZd/gd&#10;2Yqq9GN449xRJGZ6wT0pHsdyclFUW4jykpO4XOSNMkIoY7M5EhKSsSUtgwolAYdTglFSeggXKpwR&#10;EWaOE1GeCDu+BXWHbVHlshZxvuYYMspAKRCz8SMR6UlQxR0jbIIRGxYIL09PWK9ej92rTGExdRyW&#10;jeqPaf20MdVQD6smDICdyShCYxAspw2k4+oPs0mG2DBxAEynj8D84QZsFY9BQcoR7Fg3j05sKxLD&#10;AxBRVoDAsiI4erviTHEkPn6rHG/cOkWllY3KwjjkJZ3AOzdOo+ZMPE4e3oasqH2IOeqElTNGYNqQ&#10;Xpht2AWpu+bjozw33IpxwK1YD1xOPolfn3yFF388xxMCRMAh0Oi0VwTHiz8IjX/8hheEhqgSZb/9&#10;htcEymvpzvr5JX7kuc9ePaXTKYcTHfDhVZuwf+VqpHi7IO2wC5L30w7uRerhw8g9dhRlgcdQHnoU&#10;ZyMD0ZCShMbkFJwNi0FRSDzy4vORlVSG9MB0ZB4JIayPI9rDC1F7PBHrshuRDg6Id3JGkrMD0nZt&#10;xZkT+xDttBlrhhAQY8dgx5RpcJ46DTsnG8N+1BSYDxqGNQP7YNN4I9gajyNAlmDnmh1wXO8Ay7lr&#10;sHnOCthTcWyfsxTOc5fDfcUG7N9kDv9ttojYsw3x3rsR50XVtHsHfLfZY6+lOZxXLYfD8gWwp7ra&#10;ssQEtotnw37FAoJjGQ5uXQmvzethMsUYGzdao7ymBp9++QmqK8vR0nxezTf/kGpESrx/I7khzx/j&#10;/otnVCRS1v2RGpklI69UwuBzGaYrCkPyRLjtheSBSLcWFQa3Cyg03VhihM4TAka6swQofK2mvKUK&#10;+UZNbfsN7j24S4B8ig/erMeXNwmQplhUB9sSHlsIjy1ooBKpEYAEeeBcWaqKgUjOx1kCpFxiINWS&#10;ba4BSLEE0M9kooygKabqKChJQW5JKsFBgAg8CqlACjoAkhNLFUJoZEcgVUzmNE+LRmpqLNLTYpEs&#10;5dn5m4tLPYm4lABEJ4YgOiEIsfFUGonHEZV4AlGxfoiKYkOC4IiMOKEsPPw4wiNpBElohB9Cw/0R&#10;FHYcQfy9nAgMRExaKtpunqcC6QRILdfp3NnCF1MFFsUk1sDXCh4SC6HT/0/RRUJA8j4EIAKZji6s&#10;zjnMVd6HOH8Col3OUaO7NOddvCzdY4SRgIdKRJUnUV1fAhl5TaDICCwuJRai1BGfRSbx0kwZfBZN&#10;rRWS20cnTNOlgzakjaZzNunaHeu76cGyR386yUEw0NaGVm+24tnq1jHoBn2j7lQhPWBEBTLdajyG&#10;rx+JEStHY9r6iZi1ZjAO+NNh7nXEWvN1WG9rDe1e+h0KRAMHcfx9qQCMeumhl4x8Iij+Wq+q06T7&#10;SYdg+BMgVBUa5SFqRFQH4UGFoYoZ8jp/LT4oikRGSfXW7wldwkO/F8FBaPTl32HQtysM+ndD/wF8&#10;BhXT0EXfwTpUVTowokMbTMUxeHgv9B+uB8MR+ug/gkAhQAYP4z4qkKEDe2KiYXesMOiCynATXG80&#10;xeno6Uiz7IsmNxOcOWAKe1v+aAM2o7LWC/mlDnA6zh+4vy+u3MxCetZOHD1og5bTfrhcfRDhqZ5w&#10;SYiBf04mTtVl8wftj5ZsFxQ7rkX27p2IyUiHLZ2Za0IKQtMDUVfuhcZT1lQepgiL9Ub8AWuc81iD&#10;mkNrEeK7DoP43CMN+sFz5WK8URZNlRODt1op9U/nYau9I6xNzeCwZCk2TxuH9VOHYxzV1/j+ujCd&#10;NhKWM0dj5VgDrBpHBTqWUBnTB6vp4FZOHoI5fG92rp2K5JDddHKzCSu2ghNDEVpRBpsjx7DVyQ43&#10;2vNx+0YBWloKUHkqDW1sJeaxxfYupXZRSiAijjgjM9wLx13MMXtEH0zj+zm3XxeU+qzE++mOhMc2&#10;XI/ajetZQfjXT98RFs9VPOPl77/RftWAhMtXv/+OlwTIyz+oSAiTTrD8QPXxWpb/+hk//+sn/PDH&#10;S/z0rz9QXnoaO1asxs4587F/1UoU+B1A8uE9hIgHlcc+5PgeRrHfQZSfPIAKWqobAb3DDnF8/+N3&#10;7kHMHh/EHwlF1MFw7Ld0x95VNnBZvAzbTWbDae5M7KfTDrexIEC2I2bnNuQfpYIMPYzyAB+EWG1A&#10;/p7dqDqwH43HD6HuiDeKXXYiYuNa7J0/BRbjBsJu1iRYTzOG5eT5sJhsArMJk2E+fiKsJk2B3fTZ&#10;BMgyuC1fhwNm5jhEZb/fajX2WS6D17ql8FqzEvs3bMBeU1N4rl0JlxXz4bKGqmPDIuxavwDOG6l6&#10;LFfg8Nb12L/NHBtWLIYbgVean49w32Pwd9+L0GOB+PTzz/Hs15dKVaj8DwLkwXNNToh0Xz2gutBU&#10;5KWCUMuOADqhIXaPyuMej1VdXDQBh3RhqWRDGdor254+wz0JphNIMtWtlD25+/Ae7Wt8e/9zfPhm&#10;EwFShr+3JqGGyqMxwo7wsEdt+A5Uh7kSIFTxZUmoO1+Gc7VF/H3JdLSFVCA5qtZVWUUWis9kUIVk&#10;oLRMuq8k/0OC6QIRgQehUUDFIUN38+KQkUvlkRuF1NwwJGeHIiUzHKnpUUhLjUJ6agSSk0OQyMZM&#10;bDLVRWIwohJCaMGaobrxJxAR64uIaFrUCYTRIgmL6HCqjjBfRIbTIriPqlzgEkZ1EhodQqBE8Vqp&#10;OH+1VSXlSYu+UWWkS0HFc8okBiHxClUjS+BBp91OyLRKNrioA0KjlftVF5YKkGuG8ApAWgmQ5isS&#10;EBcFQetUMYSHxC4uXNaYBiqiLBoUJNRr1VUmWe9UJu08R0HtnKbbittbLhEcMv88lVNT6xlJMKej&#10;punQORvQ4Y6iMpjGVv7Kblow79EPS7UGYIyUNuE+vT490bs/lcfA7jAaoY0xsw0ww3wMRqwdijEr&#10;RmPm2glYsmk8AsL3wdbeEhZbzGCyZCFkgirNkFyNqtCl0zfU08agPvroLY6f8FBdUxIDkWNEZRAe&#10;Mm2rmhVPlwAjFBQ8RGUQIKprS5sQofqQcuvSTaVDtSFlQfTVOVL0UAt99XugFwEio6f6GPREfzrL&#10;AXT+A/k3DBykxSWhIXOhDCEohglA9BVAhgzvA6Ph+jAa2QsDR1N9jDDCwGEGVCYCkR4Y1bcLzEZ3&#10;RVPmQrTXLEdx4GhkmPdEk/ss5NKZ229fg4Nxu1F9zgWZRfawOWCH4PgI3L6dyRaOOyICd+HquQDU&#10;FvsgNM0fu/mFiioqwtm6TNRVHsG5WGtk265C6t69OJmbCZvkBOxNjkd8xjFcrdmL0qyVOBayCjFx&#10;nsjxNEeZ/UK21OhcfBZg6DBtjNXvhxAba7xREIg38k/gSnkUThUnwNZuM2zWbMCWObOxe/F0uK2b&#10;g+VThmDJhKHYMH00Fo/ohxkDdDBvmB4WjtTFotF9sXBMf8wfNwCzqNA8refj5F4ruJktRHIwW+5Z&#10;CfCIT8LUtZYIDPLDuzcrcfVKCRLjQxAecAw1bAW+eek03rpchsQgHyT6eyHJX7ppFmKKoT6mG/H6&#10;BHH98U14L3k7bkZvx9UIV7xZloB///GMMHiF56IwfiMwFER+w6s/fv/TXhAorxRQBC4/U31o1MkP&#10;v7zG93e/xE+vHuPLu3eQGheLnJMnEGBljr2LFyDn0F4kUTGl7HNF9iEvFB0/gFNUDFmejvBfvxpH&#10;16xAgM0GgsMJCZ4eiNm7D7673OFhuZ1O2x4+ayzgvXo1vFYshcf8WTi4ZDbCrdYhaqslohxsUXLi&#10;IM6EHELJEXcUuDujhY0HKXvyeUEa3iF0L/gfQOHOzTi+bCbsxg3GNsJcVIrlyAmwHTUW5qOGYePo&#10;obCaMg4OC+bCaely7Fi0GPYL5mHbYtqyObBdNB1Ws6fAauoU2E6bzgbBdGybbczPdRa8TOfD23wx&#10;PC0WUX0shrf1OhzbbA0fWwvYrOV1LDfCwWwDDm235992ENFUVO999DGe/iIAeUB4PNJ0Yz19iocS&#10;WKfJa4GGBNA7g+gCEClWqcCilhJMJ1CoNFQXlgBEFVukqZFZTwkQXof7NBV5v8Xd7++pedEffn+H&#10;CqQR77Vl4526SFRLAiHh0RixHbVhjqgOdUVx0B5UFEYrgFTVspFCxX7mXP6fADlNgJRUZFCFZKJY&#10;FMipVBSXSjA9GXml8cgqjkVGQQzhEYM0wiM9h6YAEo6U7DAqEC4JkBTCI4XwSEo8iYQkf8RIhjnh&#10;IVnnMQmhiI4jTOICqT4C+BsMRCxfR8fKUF4CJy4UCXEhSIgJRGJsEJLjQ9WorfjkMCQkx7DRlYSk&#10;tAw0XmxSkzPVt0lrXkqDVKFNhvLSYUtGuqbIojj0alzidskKb7vYwv0yrJYwEIAIYFRAXWIlAgAq&#10;EAKmWbLNRVVIMuAFKokLklwoo6qoPNTIK42aEYC0E0pq2K685vZW3k/N1y7B/HYCRMDWxmdTQ4or&#10;cf5iOc5foLVXootuNzpiOndRIX30tDCcNpUOeWnPbljfUx8rdIxgrGOAATo92XLXgoFhD/Qd2I1O&#10;VRtTFgyE8cYRGLV6ECYuH4WZy0fCYtt8+IccxIZNprDaugljJ09Q8FD1qmiSACjzafflffr1krLk&#10;muC4JolQk+chakSqz+r2ljpS2tDpJXOPS2FGTalzleTH55MJlbS0+ewEjbbUoNLrht56vDbB0YvW&#10;u1dPGPbRhoE+78Vl77466M+W9kAjbQwYrAWjQdqEiATM9fl38VgqCyO+HjzUCIOG9GVLnhCh6hgw&#10;jOpj6CAMHDyAwOmDwQN7YGyvLrCb3B0XitfgYp05cvcNQalFbzTunos4p5XY4mSOIwnuqD+3Gyk5&#10;m2F90BHxmXG4cSUe0VF7kBrujatnfVFXchQB/GLtSs5EalU5aqpT0VpFgESYIc1sJTJPnMB+KhOH&#10;7HTsT4tAbtEJ3Kr3Rno8ARJpjZhYN5Tv3Yhqp8W4lOMBK9tZBIghJvYeAr9N6/FmRTxulUYTIHGI&#10;iz6MHQSI/ap1BIgxHBeMw76Ns+HDFqrH2kVwZ6vV2mQypgzogxmE5WwqrzmjDTBzpBFmjxuE6YP0&#10;4Lt7Ew45b8RJJ2sknPTG4WOHsM7NC/M2WiEzPR43LpfgEtVOAf/WkpxYtNako70+FU3nUhBy2I3q&#10;g60yqhDLRVMxpW9fGBv0x/ph+rge7oh3Ex0JkJ1oD3TFh/XF+Pe/f8Kr336gyvgHVcYff8Lj9T+4&#10;/ocE0gmR3/7A69//gdcKJr/iB9rrH3/AzfomXMsuxZXCU8iIi0FKWADas5PwXn4m8twIjl3OSHbd&#10;iTQ3F+R6u6PwIJ9t7w74b1oNP9N1iHdwQMg2KxyyNsXOVYuxfcUSeG3egk0z5mH9hOkwnzQJjvNm&#10;wZugObB0IfxNl1CBmCJyyybEbrMm1HfjDCFR4L0bSVuscDMqDPcqCvFZSSY+zI7DtfCjqPZ2ROCq&#10;2dg2lgpk4lBYjxsBy1GjYDt6OKzHj6QKGQ3LGeNhO5+gIBS2rVgI2wUmMBk6AIvGj8HyaZOxZuok&#10;bJg8GWaTpsJ2xgyVD2I3cyI8Vs6Fz6bF8CI83M2WUTWtgy8bFD5ULzsIb5fNVCs2G+Fnv4Uqywv+&#10;zt544/bbePHraxXP0GShS+a5prSJ5IOoIbsKIjKPiABDYh/fExgSF5FuL8kR0SQkPiAkvn0iI7ZE&#10;yUi8hFB6ymNUF9ZT3O3synr8Lb5+fA93Ht7Bd4+/xBtXK3ChMgJv1oXhXPhWNIduQ7PMiR66CzUh&#10;e1AS6ILyvDDUtpSxsUWA1BEeNQWoOMtlZZ4qXVJ6RlRINopOc1majpKSVBQVJyOfAMkuiUFmIdVF&#10;vgYiGfyOpmdHIzUzQmP8jSWnRSNZVEg6VUkKAZAajMQ0Ov/UcNWllZwi9bBikCQlT7IiqVioWtII&#10;Hu5LSY1WXWBpabx+SiQyaFkpvA+PT06LJDhieRwBkpyE2rZzaLhKgLBlr8msF9MokWY68iaBiMQ8&#10;qAKuUA1cVsUMJTguMQlRHVQWSklILOQsTaAgNbDqCBFRIwIAMcKAS1EVmiC8wEfAI9ntsr1BmSZp&#10;UYLldQSEZJ5rIHKhlXBqoSrhs7W3n+VxZ/gcNEKFAOkYAtu1K3pLN5ZOD4zT64n5PbSxpnsvbDAc&#10;ijl6hhjcvRsMe3VXLfhebDEajOqJ8fMNMc9iEsasHIbJKwmQJaPh5LkF+476wGyTGWwo6Q0MjTQA&#10;ITjUKCzCQpf30KeD79NbV3VLqaq+XHaWTJFMdKm31Y1w0O6tRYBIaZAehAiVh4yeUl1Y3QgOjfIQ&#10;2OjwenpUG30IEaU6CKdehE8fNX851Uhfqqe+eujNdSMqESMqD0PCYoCBHmaNHoQVM8fAZNZomCwz&#10;xnjj8dAlbAYQFqPoRGXCpJEjh/D1YAwy6oehBtoYT4C4z9PGpbMb6fCtkL17ACqsjNDqtgpRuyxg&#10;sdMagcm70XB2CyKz7bHOxwk5JfG40BYD/wBnZMcdwe26IJwp8MX+xAjsy8xGft0ZVFRFof30XlT4&#10;rkKmzSpkRYdjb2Eu9uSl4zgldlnZUbSc9UBU9EacSHVCfNwONB2zQt3uxWjOc8ecJeMwcsRYOucB&#10;iNxhgyv80ZxKPI5LdVnITAnELrZC7ZYsg92MqbAcPxirRvXF8lEDsXrsYLZwjbFzxXzMHzkIkwfS&#10;uY80xIzR/TF91CDMGDsExsP64tgea3hvXYM4zx2IPbYXe7w8YbzGHItWrUZ5UQyuXEzH5YuFOF2W&#10;Qvl+CId9tmOX/Rrs53lhR9yQRTl/wn0blk8di8n9+sO4nwHsxxvhzSR3vBnjhNsxbmgN9sBnbCn9&#10;E78RHD8RGATEP/+JlwIOWf/HPwkN2q9c//UP/PAHIfIP6dL6BT/9+w88ffwc51NlwqcKvFmQi4K4&#10;CNSz5d+eHYP3itPQQKWUtccFyTu2Id3JAVm7nJDibAe/jctwYNliQsAe/nS2ByzXIuqgM/w8t8F2&#10;1RI4bdoE81lzsGnaJFjNmgz7+cbwWrUQ+xfPh9+aZYiwWItEKpAM9x3I30uAHPag+tiBHEc7fJyV&#10;jG/OFuELOrUPc+Jwky3Xqv2u8F88F/YjBhMghMakYbAaT5CMGQKbiWyMTRkF+6WzcdTVDnscNsJ2&#10;7UJsXbOYQB+EBXyGpbNMsGrmDNgtXQTbObOwcTJVDBWJ9cypcFo4Ex6Ek9daE7ivphpZvxInNpvh&#10;0OZV8LRdBB/7tdhvsxonbcyonBxwyMIJb996A89/fakAcp9AUDB4IV1XEvuQUiWEAl9L2ZJvZNrb&#10;F6JUNF1U30rW+QuJi3QChNB58oKveSwBI4F2GeEl0FDlTL7/DppJpu7jzvdf484DmVTqLt69UU2F&#10;HYkPLsTgXMw2qg9apCPqwpypQvagLMgVZVmBqGstRVV9Hs7Rztbkq9pXAhEVBzmTTxWSh+LyHBSe&#10;StcM4S1NQz5/f7nFMcgpiEV2fhyy87jMk2UCMmlZefHIo2XnJar4SBaXWblS6kTTzZVB4KQr4MQh&#10;nco7PZtqJjcaGdkEUmYk0jpHcXGZzgZURkYc0lIJkWSeS+WRmiJ5JWzMpMZBprk901iOxus1aGCr&#10;vpGt+eb2csLjjJo7R4Lq9VQC52UY78WzKl4ho6YEBio+oRSDjK6S7inpkiJABCaiPERJqEA5Hb8o&#10;DqUkeByXCiICFgJGZaITGhK41+SOcDvvoUZetcnoK+kC47UkDiMKpI2AEUVC0LVTLV1srUEXUR5q&#10;3gu2/PW7d0dvOvdhdNjGPbSwigDZyB/5/D4GGEwH30+/Gx0xjzHqCsPxWpi0YghmbJyMUcvHYPq6&#10;KZi72hhuvvvg4OUBM3NLbGRLTruHjgKI6sIiGCSxT4CgQ0Ug+RbSHaXKqPPekl0uKmXK1AmYt8gE&#10;A+m4esixkp+hxfOpOHp0xkJUwJwKRILkvI5ubx0NlPiMvXW7KnjI8Ny+/bTRr3/nKCtd9BugR5Uh&#10;S+4boE8odqVj7IVlkwZizgQjTJ0+GFOMh2LS5GEYTeUxZbQ+1qyehFkmE6hQDDHAsBdGECBTDbvg&#10;+EYjXK4zQ13RWmQ49Ma5rQPR7r0WoW42sHDbjIR8dyqKLTic6YTVh9xwmq3xhoYoHDm6DdW5wXi7&#10;OQKFuSfgHh+Fo5k5KK8hQCrDcCHPE6c9lyPP2QJpWUnYV1YE37JcxJVEoqXmGOpKneEbvgGRuftR&#10;GOyEFk8CxGcDzuS6YuL0QRg2lDAcPhxudGrHHW0RdMAZ/kd3IczfG/udHdiKngHLieNhOWEUFg7r&#10;j7H99DGa79OUAbpYPW0k1hiPxowRhjAeRRVC5WE8egimjRkEE67vd9yIQ3arkXFoNyIOuGOP5z4s&#10;3WgD09XLUVMaydZKCltfJ2C7dSNWrF6C9aYrYLluCfZsW4f0EB9khByCq60ppg0zwsQBAzCtbx94&#10;mQzH25kuuB1rj9tUbS1hnvjmnQvEx294/sfPeEVwvP7nv/CSEHlBe0WA/ECA/PD7vwgPMa7zmFdU&#10;JT/++1f8/PpnlPqGod2Pai0jGdXpCbhYloXLdBbvFqahyu8oKo8dRMUhD2QRHElbpe6UFcJs1sPf&#10;Yj0CbGxUyzzp6F7kxPjC78AurJw3E6bz5mDZxLFYOWEYNi80xo5lc3HUYhWOr12JAL7XsZtWIdFm&#10;E0oOuOGc/yHUBR5AspMlSrx24PtzxQRIPu7Qqcnsg28lh6DmoDuCly2FhaEhrMYNhe10qo9JQ2HF&#10;Bo3t5OGwmTEanparkRp6DCcP78G6JbOwZu50TBsxCDMnj8WiWdPV1MGeWzdg55pFsJBMdVEgC+bA&#10;eckcuCybAbflM6hG5sGbn8UJKqRDVstwzH4Vgnebw3/7egRRhRxbsRH7N27He2+9hae/0OnTsauR&#10;VRIHefEID18+xsPnzwmJZ+r1Pemqkiq+HQH3b0V5iMogQOQclRci9bSeyVwsz1XXlqae1l8A8vg7&#10;fEX1cufpfXz53V0C5Gs85PJvt+pw7Vw4PmRDqz5uO2pDrFAfboea0O04F+qMU0G7UJR6As0Xy3Gu&#10;qRA1jUVqpsGz5wiQKgKEIJEhvacr83GqMkd1ZxWeSUPRmUwChWqkLI2qJAMlpzJQWprC9SQUlhEw&#10;ZekKNsWiVkoIm6IU5PK7klOQgayiRGQXxiCb4Enjd0gq9kriYYaM4CJMMgUkXE/PTFTgSMugAlEg&#10;odqgkpFYiiiRVEIkOUW2ESBcL6ktRdP1OjQQGo1tFWi6UK6C6k0CkHaqE8lSJzyk1Il0KynFQQeu&#10;mTNEup4EItxGJSHdV5LzoSmMyHWCQYYAK7iI6uB5miG7mqUGIvVQ2eeSe6KuJV1cojqoSNoaadyu&#10;AueihARm0p3F122VaG2lUhQFIl1Lyujce3bvAj3t7hjcqwcm00Gv6q4DC119mFJFjNWTgDf3G3ZH&#10;r2Fs4Y/tRmiMxswNkzF2CQGyejIWrZ+F/aFHsW6bPdZbWGLJwvmqmKCYTAMruR9aBIHEUnT6aalE&#10;QimkqMkwp5rgcbp8FpNZU2HKL/u8TcuhZaCvyqZrExSSuS6lT7r3lNwRvtahCpGscT1J/uuhurB6&#10;6VFJESL6BI/kdvQi8Hr1I1QM+cz9uK2/DrT7ETD8O3oTHnOnDIXFGmNYEH6OGxbCyWwBnGzmY5vl&#10;Iswea4j5U/pSTU3BJDpmKWEy2EgXY420MIMqLMpxHN5o24763NVItuqOc3b90XRoFfz3mmOzlyUy&#10;SzxQ3eQMj3RXmPsdpCQtQU1tGIJPOKG1KAxXqwP55QyGDyVteF4JauvKcb6GAEnfifKdy1FK6EQW&#10;ZMGtOA9B5VnIq4nDW1eCUFNij8NRZsg9E4qKgy6otV2LiyHbkRi9HUNG9MGQwQT7mBFw3rgezpab&#10;cMDLCX6+XogO9MXerfawNDHBunGjYTpuFEzYmh1BVTVisAFGD+6NqcP7YCnfkxVTh2HltBGYT+Ux&#10;gwCZSqe2YMpw7FhlgsM2y5F1bA8CvPbAwdEVK9ebYed2S1yoz0VYuA+WLl9IW401ppuwacMGWKxf&#10;in27LVAQcxgpAV4wXzELY6j+xg0ZiKlUhUeXj8W7uTtwK94Gt5PccD5yH55+/hZ+/W8JkhMgEu/4&#10;x7/w6p//RYD8g+u/48d/EhYCE1Ef3P/jH78SKD/j5e+v8e//+hfOJ2cifq05ij29UZMch2ulWbjO&#10;H/0HhVloDg7G+WA/3EwORl2AN0q9XZDuvAWx2zYhmBAJsrVCuKMD4r33IPHQXoR7umHzkgVYPmkM&#10;VkwagfVT6ehNpsBtxUIcpwP3XbMc/qsWIc5aFMgm5Hk6oinMF7n8bI5brsS5Ez4ESCnuVxfhy/IC&#10;vEdn83ayP5qOuCB69QrYDh6ITWMGY/PMcbCl6rAePwy204Zjy6wxcDVdjBO7tiJ0vxu/myuxatpE&#10;LB4/HnPGjcDq2ePgYDYPOzbNg9PquXBaPg/blszF9kVzsGvFPOzhNnfaXtMlOLRhKZ9lFQ6aL8dJ&#10;x00IdTVDGD+Tk5brcHDJahy0cMCH779LgLyio6eCkO6rF1Qcoj5knfC4/4wQ6QDIPQLk7kuCQEZr&#10;vRTQaLqw5NiHzySx8Ik651tRIASKKmci8FAB9idUHk/wFe/z1ZOHVCDfqHpY33x3B5++24a3mpLw&#10;9wtJaEncidpAS9SHbMa5oK2oDNiOkgAnFKb4ovVaNepaylHffAa1TadQ20CYNBTRSlRpk2qqkura&#10;HK7n4AyXZTW5OFMtFXoJGKmTdSYLZaczUFaeSrAkIa8sCfmnUjR5I0WpKCRA8rjMLpTqvSlcxlKR&#10;RCM9l6AgQDKyE5DBZSZfZ+RQhWSJCqHKSJcurEjVjaVGcwlA0iKQlhKO5ORoJKVIkcZ4RCYRSBUF&#10;OH+rgfA4o5lJUZQIFYcGIFVUIZWq1EmrxB7ouJWCUIFtAUindQbQqSD+DKrL6CqaBN9ln0BBjlVw&#10;0dTYUgF1SVyU7rBLzbyHdI/xOAGLAEiUB6EjuSjNvH8dYdRMkEj3mpReURChdVFdS2LKiXdVkycN&#10;0u6BiVpaWNatJ2yoIKx79cdCw0Gqe0vPiDaMznd8NxivHY6Zq0Zj0pxhmL+cLVo7SmP//Vi8YRM2&#10;WFphpvEEjBliAFuzNQiKDMSYKRPUJEl6dPQ6fbpDS7c7uhEInSOwJBYzRFcHpivnY9bKmRgwfQS6&#10;UEXo6OpCssVleK6WDNfV6kZ4cCnDcwkPHcJDzatB5aFPePQiAPVpen17QrcfwdK3wwQgfalMDHqg&#10;DwFiqN8VJlQd8+cNp/IYiMnD+2Ia1cn4Qd0wekA3jCMkzBePga3lTIwZ3xdGVCzDBuphfH8tLB7U&#10;BUW+c/DOBVe05kjCX3fU2Q3GuSNrcMjbHE4HLFBW5orKuh1winaGQ8hxXLx9Grn5+5Easx9Xy6Nx&#10;uTYC8aWxVCh5SCmuQHNDMa7UH0dTjBnO7FyFM/Hh8C0shmdxEWKqcpBfHYYbF32Rk7EJ+8PNkFfq&#10;iyZ/T9RuX4230j3g4bkShkP7YOSI4TCeyBYtW/4n6HgiQo7iMFu7cSGBcN5gwVaqCUwnjMfycWMw&#10;ha3ZoYP7Y8jAARhOhTVhUB/MG2WIdYTHWqqRBeOGYCYBYkyQLJzElvecSYjaY4nk47twcI8LbOyc&#10;sWTlWgSfPIC62jzY7NiMhSvXEx5WWL12E9aZmmLdqnk45GGNsmQ/hFINrZg3CQP4WYwaaoRJ/FzC&#10;LIzxYbELAbIZtwiQ9oTDeHX/E/z0z5/UCCuBxEuqDqVA/vU7Xv/rN6qOn/GTLGk//dev+O2/f8Mf&#10;/P93/EPNrf5W5RkUb9uFGt+TqOWP9UZRBm7ScX9UmMF7JKDx5DF8WBiP27lhOB9zAqePuCPPwx5p&#10;O62pRmyQ6LAVybt3IHX3TqS57EaiixNO2FJ9Wa7B8S3rEa7qXjkgx90BRftcCKIjaEsIwsWUUFym&#10;XUoPRbCjFYK3WqE1LACPa8rxfc0pQqQcH2Ql4K14XzQe3IEEOnbHsUNhRkBvNZkIhzmTYT9rHLab&#10;jIGDyVg4zpc6WLPhRXjst1yLPYTzrsXzsWvVHOzdaAIPcxO4bJoDt3Xz4LFuETzWL4EroeGxbiG8&#10;NizGfrNlOGKxGiesV8PXZiUOWi1H4K5NCHHbiHAXSwRar8ORFWtw2Ho7PvrgPTz55aVy8qpwImGg&#10;CaZLxrnAQAAiXVhPCJBnuEfAfCOQ4TbpppI8EBU3EQVCOKhii08IHKl5JYFzGXklI7h4/l2BiMxK&#10;+OQ7fP3dt6ob69tHX+HLD6/ineYMfHU5ExfTvFATaIeGEAecC3RA5UlHlJx0RkHyMVy8KcNeJXbA&#10;1nFrJe00GlpOEyhlqG0sRQ1VSU1dAc7V5eNsbS4qJU5yrlCplDNSbLEiC6fLM2lUJaeTCZBE5HFZ&#10;WJqm8kbyZeivlD4pzkAGAZJVSFAQIEqB5MYrBdLZhZWeE4bUzGDCIphwCFMASU6NQqKqmRXG9XCV&#10;vZ4kXVhpcUhKjUMEv5MppdlovtFAYFQQIKI8KjWjsjqGyapuLVEhdODiyNsFIvx7JdCugug0GfKr&#10;KTki8Y9KtFwhdC6f4fIM1UWlBjAEjuSTNF/WjKKS8ihSZFGTrNjA4xqVCjlPOGniILwPl+0dMRAZ&#10;SlxHFSQlV8631fJZaW01aGo5q1Egan4P1X3UFXqEyOCeOlQcvTGrew+Yd9PGZq3+WKE3EKP19Nly&#10;7wGtwV1gMEkLk1cOxuSFwzB7/ngsXDIBu93McODYPixbsw6r15li7Nj+MJk2AAEn3RGdF49+I0ZT&#10;Zeigj8RA6Lx1pLxID436URV1CZCpg4zgzB+omeM6zDadgy4EhTahoq8ts/nRZO4NbYKB15BJnAQe&#10;EmyXEVm9qXD0OqaYVVPNUoHoGOgQHLS+PK+PDnr306UK0YL+gB4YYKgFI8Mu6D2AUBvUHf0G9lJT&#10;+w4eqE1QdMfEAT3hYrOMAJyNCeP7Y6BBbwztr4/xBj2xjOeci1qGW82uqI1ZgdwNumjeNhZlB/gj&#10;97bGbr/tqDrjRQm9HVsCHeERFYDLNwoRn7QLGQlH8H57Dq42JcM/OxpHsktQcJZStj4DF6uOoC7C&#10;BqddLZGXHI/DJeXwLatEWnUeztRE4lbbMaQkbUJg8k6U5PrgyglXNLptwM1zJ7HUZhaMRozAsEFj&#10;MGf6OGyzWIrAI7sRGbIfvke8EBMUiM3L12HVRGOsGjcRi0aPwcQRQzBs6AAMGjgQQwYYEZz9MGM4&#10;GwyjjbBozAAFkFljh2EWW8XzRg1gK3kCCoMJpWPb4bLLCavM7GC60VwN2Y2MPgiT5Qswe+ESLF68&#10;BCtWrsD69atgtWERwo7tQGVGCHycrLFg9niMGN4PE3ntNTNHocTHGu/keOB2nDMh4okraX74x8tv&#10;8Nu/f8PP//1PQgFEA/DPDvsv2r87TPbJ6CuZL/3O9/fwwd//hjffu4JLhZlocj+A+mPHUZcYhWt5&#10;KbjNFuPf8pPwbnYK6v2P4u9shX5am4kPz2bhVnYM2mKOoSn0AM4d80KB2w5kseWftWMLsgmLUz67&#10;0Bjhi4bYAJSHHULBUU8UHXRDxQlPNEQfx9WMRFzNS8X1whS8wftcJkAyD7miLuwk3kiIxEO2Np82&#10;lOJ501l8mBGP6yGH0HTAEem2y7Bn8jDYiAIxHgOnhVOwfd44OPM35TJvIlznTYXPqvk4vGkpDm1a&#10;hhPmK+FnQUVBcBw1m4GjVgtxiK+PWhIUljyGyvmAxQIqisU4aLkcx2zWIGCLKUK28DuzeS23z6Py&#10;WI+IPRaIdLFG6JaN8Fu7jgCxx1d3/o5f+I4+//UVvn8lo66ke4pQkEC5yizXdGF980JiIM9x/6V0&#10;a4nCkKG8AoeOwDtB8ZBqQwXjZSTW42f4RoooUnXc5ba7vJ4mT4TXlqluv7uHrx7ewQMC5M6HN/B2&#10;cxa+upKDC1n7UB1ih/rwHVQg/D0FOOB04E7kxh3CpevSmqbTZIv4vJrOtgKNLWcIEJmRUAByimq/&#10;lEqkCFXnClB9Tootdo7WykR5hcAjG6dP56CI393csmTknk5R3Vh5tMxTScgsSSI80pAu84YQIOkF&#10;dPr5sWre9JRsGiGSmkXVkRmBlPQQpPEzlyB8iip3EqkAkkTlkUh4yAgsKcCoJqNKjUZUEs8vFoA0&#10;EhIyKRYbkGzRy0RNAo4GMVEjAkluExVyQeIObTKcVwAiRoWhguWaRD/pllJl4S/zelfOokUy1QUW&#10;Cgq1aKQCkZLxUjtL5gQ5T6hI2RIZKtxMAMlcHxI4V7koCi68ZquM5JLAOt9j9Zy8Bk1g0shnpgKR&#10;mlMdI6REHRAihl27Y5heL4yj017aXRvWPfpjVXcjjNcXgHSF7pCuGDhVH9NWjcSUpaMxd/kULFky&#10;CYcP74Kb2y6sJ0BWLl6MkVQfsycPQFi4OzwDj6OLthH0uvVGH11tNUJKmxDQzBHSTZOLwvvPHMkf&#10;ktUybLRbCeOlxlJrBd3VrH6Ehx6N5/YiUHpzXU9UBiGh21ub6zQeI/EQWepzm04fXZoeevXVRR+C&#10;o08/bfQhSHoZ6KKvkT4M+utpYiOEia4RAWPUB4ZGBjDq3wsDqVwmUnFYLTDGunlTMInObkD/fgRI&#10;b0zuow3TYV3QkrkJVxr45Y41RcnGAWjfMx0FB9Zhu5st9oe6oaHuAHIrnWB5chf8+aW6dCsLIfFO&#10;SE88gM9u5qKuJgGH6HhO5JejpJotj7pEtJ8+hPMhO3F6nzNiU9LhWXKWAClFbl0e2tvC8bfrxxAX&#10;Z47kgsM4G3cAp9bORfv+jaipPIHhc8Zi4OipGDxgJJbNngo3ezMcdtuGk0fccMLvAEKCA7B27jIs&#10;HTsVC0eMw+xhYzCK4Bg02BBDBlGJDBqIMYP6Yhkd2orpo7FgIqExhgpk/AhM5/p8guUwHVhF1AEc&#10;3G0Nqy3bsXiVGRWaBRqqc5Cc5I0Tx+3g72uPE0cdERTijZDIQzi43xGHXG3gvc0GtqtXYMOqBbDY&#10;uAyWZiuw1XQWgbkH79NZvJfqhvezffBeRQz+9ftDwuMnPJZ5u588xdtf3kX7W++j6dItVNW0IiO9&#10;GHGROfA7Eg83V39s33EQFrZ7qHjsYb/eCm1REWhyc0fjkSOERyau5SfTscfivex4fJibjHq//bhX&#10;n4cvzufhs6ZivF2ahPZEfzqrw2gIPYRa/71oOO6JxuNeqPX1QH3wPtRH+KAywBsVIYfRlBSES3Qc&#10;V3OicLs4GbcLUnEjKxVvZCXj7ZxovElnc8qPcAk+jA8yo3D/dAae1BbgNR3d+6mRaPf1QsMBB6TZ&#10;LcWxhVOxY+II2PE9d148Bc6LJsFt8XR4L5kBby591y+kklmLwC1rEGa3CmHb2DDYtgD+W+bjJAHk&#10;R1Xhx9+Mr9ViAmQ+VcZCHLZaguNUHQFsjIXYb0CEvSVOmq/GcYIlkgokao8VAWKJEFtTRNpZ4eRW&#10;qq+kVFS2tOPmex/RuT/F63/8QLX3HI9ePSAEHtPx87N4ScdPU+rj1VMCRYLrEmQX4DzFfW4X5aJJ&#10;OBTw8DWvJaYA8vQ7XkdmLnzAbTLd7QM8+P4+vuby26ff4qvPbuGdlkzcuZaJSwU+OBu2GXWRW3Eu&#10;eCuqCZEzQbuRF7kf165KkFiGvLLF3Ubn1iIAkfnQy1HbIBV6S1FVW6Iml6qi8qhU8MhG+VlCoyID&#10;pypSUVKehtJT2SguyUJuSRqyS5ORI+AopcoojiI8qDCKEpCaH6+G/ubydXZRvMpil7hIXmES8nhe&#10;bmmmymhPTROFId1U0UhJkXiHgCQccYRHbFIU4pSFq4mpYpMTEJORirrL9ajn39Ao8KCdb6MaITwU&#10;ROi0pWy9BiAVVCBUD/xbRY1IlrrkisgMgTJXeSutRZSExDQIBUkGFJio2AmPl0RBOUcKKSrjuS3y&#10;/l2uplUSMAIbQolwkqG+AiS5bkt7A1qoNlok4VG61AhsyUBvJjyaLpZJioamC0uUiDhxCaYLRAx6&#10;9sBoAmRej55Y27UXFnfphSn6OjDszxb74K4YZtwLU5eNxMRFIzFr6TisXDUF/n4e2GxngU0bTbFy&#10;kQlGDdaH+ZqpyM8Lgc0uL3Tp0g96PXuhlx5VgL6UMdFSXWfdunZTZdYFIMZjB8Nm8xJs2LIMI6UL&#10;qyefT5f7CRwtURUCCEJETRXbVxNL0SIUdHrrQru3LKlWuC4jrvR694KOxG56ERRqBJZmZFYvOZ+m&#10;w2tIF5jEUqTel0wCJQmJ+lrd0FeLfyPvt3j0UDrRoRgxpB8drQGGGulhMlWP3VQtXDllh8s123E2&#10;cBXK1o9gi3cuYjw3YNMua/jHe6G1eS8yyp2w9shOJLBV03IzDccjdqE4yw8f30jFqaoE+JWUIvjU&#10;WZQ3UiZWx+BS2QE0H3fEmRNUDZkF2JR7GttT+YUtZ+v5RhiutbrBJ2gtYvJOoPwQW8pzJuO9hN1I&#10;pbIxGG6IkeNnENzDYb7MBLtt18Nv/x6E0ln6nTiIY75HsWj6PCwcPxWzRlB9DByOUQOGYOjgwRg0&#10;YBAGUoFMGz0QW5dOxzqT8VgwdRRMxg4lPEZgosBk9GAk7nVAbaIv9u6wweqNdlhlug2bVltiu50t&#10;du3eBBenxXDeNgd2NrNhaTkPZnRu6zasgunqVdi4ajUs1prCbN1aNjKWY+2qhdi4cDKaE3xwp9wX&#10;tzJccSZgO+L274avry92HzgKO0cPbLR2wcpNe7BwpRNM5m/FnAXbMGuBPabPscGk6esxY44Z5i6w&#10;wsJFm7Fy+TZsXW6OC8H+aPBwwI1wP7xRmE51kIBbWVF4JysWH+TEozX4EF8H4U5rAT5tzMdHVVQP&#10;eWFoTQ1AY+wRNIT5oIUAbAn1QVPYQbTEHUVr0jFczQrHO8VpeIdAePN0Kt6pzMA7Fdl473Qm3ivK&#10;wgcFmfi0LAUX448jy80OFyOP4d7pdNxlK/dhVQGeN5cTIFFoOeKO6r2bkWyzABEbF8B7PiEyYxTh&#10;MQGuy6fDg/DwWTaTZozjGxYizJ6qwZ7O3n45wrctRtj2xQiyX4yTPP+ExVwcN5+Lo+ZzcJDK5JDV&#10;IhyzXo4gwiNs6yZEOJghYrslDq9bilC5zi4zhLmaI9jRFP4bFyPCbhNCt/NzXLEBE+asxfy1O7B5&#10;1xH4xyah/vp13KUaefGv3/Dgx6e4++IuoSHxDunGeoJvXxIgajIpmdmQ9lyzVKOvBCpcClzUCC7C&#10;RFOMUcqZ8BqSjU6Tqr1SXPFrAuTLL27i7ZYsfHmdACk6iPIgW0J9GwFijyoq+YqAPcgO2stWcbnq&#10;52+5WI6m1tNoaiklQApR11iCmvpCAoTKg+pDSrwLOJTqqEzD6TOpKC1PQfHpRBSWJ1J9JOEUP8cS&#10;sTNpOHU2BSUViTjFfWVlSTQeVxyL/KIYZORFID49CJFJJxEYfQxHfPfB1dsde6SkTEwQEtIiuT8K&#10;CYRHSnIcktXshRGERTiik6IRkywWSpiEIyY1HuEp8ahqq0X9JSqNFpnfhI3I8zLBlKiBaqqQs6hn&#10;q19A0nSJgCFoJBNcihyKelAKQupmtUr8QgAi5dY1qkKq6coQYCkTrwGIKBXuU/CQgLhcR3I+JL+j&#10;UhMXITwk1qKptCvdWQ1UQHUKYs0X+R5LV5tSfNJlyPe97TR9eo8umqlqBSI0GWYrc4CLEx2l1QOz&#10;6Ng39B+AVf2GYmJPLQzoLTPrdcfQGf0wfsEQTFlIJ7N0DDZu4hfd3xUbLNfA0tYC69YswPjhPWFr&#10;xlZ5YQKWb3DmzQyhr9NbOXQ9PW1IyXWBl8Q/ZO51HQJsINXB5OnDMc54OPQH6aMbHbyMvhJ4iMPX&#10;4Xli8lqrrxZ6ECDdCYaeVCA9CQctMYJJS1u6tbiuxXXCUCrwSjFFKbSoQyj2FNMiPPQ64MFzZAra&#10;3gRLP6qbQb31MJzXNDWZjKXGozFkoC76U6UM6tcNk/S6YO8qI7xd54TbTbtR4GGMopWD0eq1GsF7&#10;LLHeyx7xhXQ6DbsRV7QDG3z3ooSt3LrWeBzy3YVzBeH47I1MHhOJvVmFiKluwLmL9Wisj8PlYjqu&#10;I86oDDoJj/QirM2rxLZ4KSm9H/ffCEL9OWdYHVuFiPwgFG/bjKqVJvikMgA+BzbBkOphwripVBGD&#10;YW+6ELvZAo0I3IuwAC8E+R+Aj7cXZkyZjtlTJmHauFGYNHoERg8ZglG0wUZGGEIlsmjqSGxbMhkb&#10;ZgzDgmkjMGsy1cfkkZg2ZSSWThuHfdYW8NlsDfNVK7F09QYsW2eB1asssWjxWixZuRSrVi/CyhUL&#10;sGz1EsxbvADzFyzFgoWrMWcRHdPSdViyfBNWrrHCRjMbOOywx1G3ncg76YNQJ1NsXTwOyydT0U42&#10;waRpKzFlngVmzLfAzHlWMFlgQXhswCzazMVmmLnSEtOWWGPKgo0wXrwCs5aswPxlm7B0uRnMFi9E&#10;1Yk9uO6/C+8n+eKN/BhcpgpojDyCd/OlEm8E3kgLQU3QPnzbXorP6rPxaXUS3iwJxUXCvT3FFw3h&#10;+9AYvBeNPKY+cD9aY3xxMc0PN/KicC07FreKkvBhTQHeq8nH+1x+cq4AH5XzOhU5+JyNhVNUfiXu&#10;2/Fxfiy+LkkhQDLx7dkiPDxXio+zktB4wA2V7tZIsV2IaMsFOL56FvbMG4dd80fDbelUfr9mwnsV&#10;IbKSv6uNCxG+eR0it5oi2n4lorevIEyWUD0sxEkrE/iZz8aJTXPha7YAfjbLEECVErqNxzuaI8bJ&#10;AjHOlgiy20CFsgqRzmaIJOhDXTYi0GE1fPn9CdwgsLHFhvkrMXbGagyZth7DZplh1AJLjCaUN7n7&#10;o6DlAh78/AzPfn9MAMhkUVQgAg6BhRppJfGRF3/aPQGFBNFVHEW6wR4rqNyTTHTaXZULIsH07/EV&#10;YfIV1cjdp3fx1Vdv4s3zfA8v5+By4XGcCdyOurCdOBfkiKoAJ5obsoK80Hi+GOev0JERHA1NJahr&#10;LqTykJhHMZfFqKnNo8LPR21dPoGSy+1ZXGZyXxaVSTYqa3JRVpWBIoKioCQBOTKhFNVCTJQfTvj7&#10;4MARV3j7OGCPqzXs7UxhbrUCy9fNx2wqwmnzp2Pq/BmYasLv6ayFmLpoGfYHHEFiLgFBdRmfHEtw&#10;8DebSEWSEIkYmSs9KRJRtJiUUFo4otJiEEKlUt5cjcaLNTjfcg5NzbU0WeeSrf76tirUEiJ1VAcN&#10;lwUibPkrpy9dSgIQgqKdSkEAQpCoWQpFZdCaCI9GAQWXSlHIOZfFqGjUJFZVvI4ExQkKQuGCyvHQ&#10;XE9NHMVrCYCaeI1GUUiXThNkZ9AsKqTtDFpaqUhaKqlACIouBIaa65yOXDl0GWqr3R0De3TFODp1&#10;xwVzKHd9sHTkJPTha/0B2hg4fSDGLByCaUtHYd6yMdhitwQHD+/GWrY2bbZuxurlczCVANntsIzy&#10;Lw0TZmwiQAwg84hLDSyJaciwXYGWmMRftAkvqdSrhv3yPt3EwRMEEmiX4bpSAl4zIovQ4HOLMulC&#10;AHTR5vE8piv3y98jSYaaYb4dxRU7TKCiw+16Ek+RMvU6VDW9uqtcE30Co28ffRjw2Yx662OoYV+M&#10;7K+HZbNGY8GMoRg5rBcGGvXA0H5dYUyIHrcYjLcb7XGheiuKXMfhnPkIXD+wEYftVmODjz3yKo7g&#10;evteBOXuxpaQ4/wgTpHc8fByt0NbaSQ+eSsXvtkx2JN9Csn1TWi4yg+sNhwXMzxxzX8/SgLD4ZZZ&#10;ju3ZNXANC0FphgeevuPLVpA1rP2sKafDUbppMVp3LMO79eFs5c/BkOFDMHn8ZIwbPAhOm5Zi77aN&#10;OH7AAf6EVmDgIbjv24PxEjifOBpTJo/C9OljMXbccIweORTDhxhh3OhBWDhtODbMHI4VhPg843Ew&#10;JjSmThkLE+MpWGxsjAVTZmDedBPMmjmPLf+lmD53FabPXIqps5fCeP4KOvnVhIQ5Vlltw0b73XB2&#10;O4RDR4MRk5iOrNJSVJxvQvubN/G3rz7E9XfbqYoOYuW85Zgz3gSzp/IHyuuazFlMaKyF8bz1mD5v&#10;DWbOXYNZc9fBhK9ns4U8Y9YqGM9ehRkzV2Pm7OWEygLMWsTnWbgEJgsXY/msiSg6aI8vMk7g49Tj&#10;eDM7DJfYCqwLOogPS6Lw0akYfFWdjctJQbiWHoZHF0/h71UEQlk0bmb442aqH67FHUN7+H40B/mg&#10;MeAA2qOO89hANXPh5w0l+IY/rL83n8ZHbOl+UJWLD6lAPi1Pw5eVWWg6eQDFO7fiWsRxfEl4fFmQ&#10;hK+K0/FtRRHuny3BRxnJuHB8P067WBIgixG/ZSmd+Fx4L5wAL0LUffEkeK+Zhf2mtLUzcMTUBKFW&#10;BIf9OsQ50HaYIm77GsTar0LUtpW01YjaupFgsUTkDmvE7bJBusyL7mmHeMm/cViPk3ZrEMxzI5w3&#10;IJwWJoF05/XwnjMJ/isXIHiLNZaMn46xk+dh2NSlGDRtOYaYmGLYHAsMmbsVo5fZwdk3CG/d+Qqv&#10;/vUHVQZh8CdENPD45vl/AKKBCpdUKPdeUHEQJHKsAsvT54TFM3z19CmtYzTW4wf4+tHXuHfvXbzd&#10;WogvrxXh5qlAnA11Isx3EyA7UB3kgKqgXcgOdGFji4C5Vo3Ll9l6vnIKbVcL0Xa5mC35IjQ056Gh&#10;LgPnzqbjdFkycvLpyDOCqBKOwC/IA/uP7IKLhxO27bKEjcMGbDQ3xZoVK7Fi/lKsmLsUM+fMwWRC&#10;YvqCSTCeOwEzZk/BrNnTMWuOMabNIjwIjikmczF70VLMYuNo4twlcPM7gMS8aCoNKbwYreIdKUlR&#10;SEqgAkkMRWRiOC0M0cnBiCJEIlOjEZQYhdI6tuqvNtA30Nm31NHqCUUBiGSoV9HovOm0pfWvGf0k&#10;3VLSdSXxCjr79gY6f/6mCAJNrSr6EVoDAdBAQLRScUhsRGIhEkBvucTrEAStMjxY1IoMByY42qmE&#10;2iXTXYLqBJOAR40IoxKSXBQFEaoh6bpqaStXAGlpPUs/TUhIN5bAoxMg4sQlUU+fDn6Ubg+snDgS&#10;rhttsGL0VAyiY5faUYOnDMDIef0xefkQzFs+Bq47zeC6awc2blgLO7aMZ00fhRkjuuKYjw2lWjT6&#10;DJmNHlQgErvQp4Lo3YPqQLLOBRQKIHT8vJ/UypJM855aVBBqFkLNUF+JcUgF3R4EgQ5VhdS66k5A&#10;dNfpoTEqkh76NKoJSSyULi4d6fLqRVhI0J7w0JMpaHU19+8lc5r35rIvtxv0hL6BDgz66cOQIDHs&#10;3QuDDPQxeYwBFs4aQudphFHD9TGEABlFBTKrVxfE7xpNmb0LVyvtkGdliGbrkahzWggf+9XYdGAL&#10;ZfNR3L58BIcz3OAUeRLX3yhDTVMoWzVb2cJKwc3bOdiTQaAU16CgvR2Nl8txpTEC1zN98EZUKNKj&#10;42BfcAZ2KaXwOnkYFyu88ei9Q/CLXYN9cR44TRldsGQKrvmZoanUm053BIaOHY7xEydh/IhhcLVd&#10;i8O7bXHCZycC+eU+FngCNs47MGrMOEybMJmKYhKmGvPYqRMwegJBMp6KZOp4AmMsZk0YiYkTxmP0&#10;xKkYMYmKZupMTJg0B1MmLSAslmP6fKoJqo61G+1hZ78PXj6h8A1KQnxWGU5Xn0fb9Tfw5qcf4pMH&#10;d3Dv1WM8/Ok5Hv/8FM/+eIoHv97HMzzHpQ9uw8LRGdMWrMKcBab8gRJAJgsx24QwmDOXgFiAaTOW&#10;YJrJEsw0WY6Zs5bxh01YzF4C45l8Du6fztafMYFjPMuE6zMxdaYxf+wzsMh4LB2oDe7lReCTpEDc&#10;Sg7CpdgIXI4Oxf9D2ltAV3l13b8tHlcSHOLu7iEJGiwkgZAEd+JC3AgS3N3dieGUUqHuLS3u7i71&#10;eefaJ2l53/v9v3vvuO1YYz9+EvKc9dtzr7XX/nplBX7aNAs/b1+I83vXEyq5OLGgEBdrVuDcrqU4&#10;tXkuvlhShpNzC/HBbEKD959cPB3fb1yMS4c24vKJHTjPL+EZfol+rtuM77evwqmty3Fm5yr8smUu&#10;jpRNwvYJw3GoKAs/rpmPX9YuwJnVc3F65Vxc27EON/dsws8rFuJ4ASGTHI3FsWGoGhiM8t5+mBzs&#10;hKwQW0wKtsV4qpC0CFdk9XBHdnc3lPclaJKiMYeKYnZSb8xL7o2Fyb2wYASNIFo0ejAWjUnG/LGJ&#10;/N0TsTw1EfMnDsSM0dEoT+5OhReFymGRmJYcianJPVCZRHUyNhaZvk7IDXBHSWw0PNt1YkfJEp0J&#10;kna2bjCjdXIIQUc3KhK/3jDz7ouguAzUnfwWT//+DZcfCRTuKpjI0JVA4zJhconbYrJ9+dEDXOT5&#10;SxJ4V9cQIrznIu0CAXSREJF4y6WbN3Hx1iVcufY9vn5vI86cWIuv91Rid+UQKsdhqJ4yGHsq4rC7&#10;gp2z8qHYsWYKdmyai1Wr2JufOxlFFZOQNXk0xoxLRPLQ/hiW1B2D4yIQ3SsCYV1DERgaCv+QAPiF&#10;urHD6wGvwCB4BLvDO4z7gd4I8PZDGDsyXQMi4BcYws6IOwHhAF9/ZwR4efK8J3y93eDl5QYPbrv6&#10;sBPl78kOkx+s+f4NyxmPucsIi7lTMHv+NMwjSObLmiFzK9S6IRIDqSJEqthpqZovEJmBstkzsGbH&#10;Jhz8sA51ksZ7aA8OHCQADrLXf4Sqg0qhjk5bSr0foEk21GE6+sNHGwFCh094yJwNyZgSeMgQ1oFj&#10;BBAhIJMRBTbH2B7jcyRedFgAcpwqgs+TeR2yOqE8R9Y9l4mDMlFQSpbIuXpCSbKupLy8ZGgdILwk&#10;3fjQka2ExxYVd3pHAuj/GJ23WqecrZRI1ydEOug1h3VrbUQHBCGCL5TMB2lrro2OjsYKILZBbeAZ&#10;3B6TUochJi4ePXt3xYD+3WDVQRdeDnrILxyFFDqvd7XbQqe5IYzY49fTpWOXdFxRIPxcGcKSVgXz&#10;+dmS1ivDaC1oUh9LoKZnoAN9Y13CgUCQOAWh0LwRHIRLM6qIFlL6ROZ/SECd+wIPmQ+iR7BImRap&#10;kaXSe3mdBNlVcN2oJfRNW9FawkDMSBv6uoSIfhNEBFryheoEZwcjdOyoAzOTprA0bgJ/AmR9gQeu&#10;ncnGZ3sTsMSrCQ50bY9dCQHIGNkf8QVJ2F+XhQ+P5WL0zDSkL5yN707twKqNk5GXOxQ/fLUBO44t&#10;RJ85MzB28z5s/OAIDp1YhZP1RfhoYRo+mjUTeVXz0Gv9NnSvmoPcKZPw05FM/HhyDFJm9Ub56mL2&#10;yCZjdy9f/LB6DPZuzmSv3xrtbdrDys4Glh3M0N3PEbE9QtAvMhK9+8YieXIFHCJiYMNevr2NBywt&#10;ndHRyh5tLezQpjNBYeuBTvbesLKnJHcOgrNXOPy6DkRUzCjEj8lGevEMVM5aitVb9mHXoRM4/uW3&#10;+OH8eVy6dRu3nz7G7RcPce/1Q9x+fge3nt3EzSc3cP3xLZx7eA1nHl7G2XuXcObeBdx48xi73/8I&#10;oX2H8r2Jg3d4f7j48fN8vKhmvAgAwsPTiwDxJaz8aX4EhD9hwvNu/OK6ecHR1QN27jRXdzi5efCY&#10;J1xc3XgNe4dujvC070JH2Q9X1s+mCqnA53NL1TocH/EL/NWy6fhp/Rz8tHkRzu9Zj6t12wmQqdhf&#10;WYDjM8vx7Yr5+HHlQny9pApfLK3EV+uq8A17sb9Ur8btT/bh6ie7cPnkXpxjr/BM3Rb8uHUlvl09&#10;j5CpwBEqlvqsMdg9YRQ+nlmCMxsIkJVzcHYlFci6Jbixcy2u7l6HU9x/v0gA0g9LEnpg+oAwAiQQ&#10;RREemBzihMnhrsgmPNK7uiAz0gMZUe7I6+uDqYMi1TDWrIQozBwUjrkJkZg7vDdmDeuH2cPjUDU8&#10;FnPGxWHmMBm26kP10R+zx/TDnLF9UDVa1EcEqoZ1xwyCZ0piL0wbNQAlfUKRE+CM0phIeFPBdjJv&#10;y3fdAu26dGGHxAodLQgTaw+0dQlG54CBsA4fCr+BKdj50Vd48PdLwoMQIRxuPLyL66JACAyBxBUZ&#10;2pKhrEdiAhIByG0qEMnikvkjVB0CEioSKbB4UWam37yMa9d/xhdHt+KX99bh+9oq7CmPU0vaVlcS&#10;IGUDsZW2kVDJH9MdsdFB6Nu3K3pFRyEyKhIREd3RI6o3+nTrhl7dAnjMH+HhoYjoGolQgUiwLwKC&#10;POEf6sdObyC8wjzgEeQEL39XBPr7IMTfH4G+PvDx8aDadYGntzN82fp7uxAgzvDzcoYPzdvbFe4+&#10;YnzXfN1h7+GO+NEEtpQ74d99zizanALMmVeCmXPLMZ1QmTFvGgFSSdiVUYmUESDTUTZrOhZvWoN6&#10;AqSGjrnugAzJSV2s7Sq+sP+YZthIMrL2U43ISoCSKSXqQGIbCgB07oeOCABqNem6kkVFGBw6Vs9W&#10;hqcIkKMSFCdMjvEZ71HxULXJxMD9VCn1tIO8R9b8kHXOJePqmAxT8dkHVHovFckRQobnDh/hs4/s&#10;wWGC46AkLRzc/Z8AkWEsDUTegXbzJjBlT7611rswaPEOQn1dEdutByxNzWFIp9vO2Qid/ExgTQvq&#10;aYlJmWPQNy4WPfoGIaqbNxytjNCtqyNmLJ6GmLET+EE6hFIrGGoRBrpNVLBaweNdSR/WAKSJbBNg&#10;ktors8zVpEEBCM9JKRNJx5WldbV1JF2XCoVwaMp9sWZ6VCY0XR7TlfP6LdQCUXoEiYHUwdJpBR0e&#10;l4q8ojokK0vPWBu6Jq1gYEz1YdJClXSXlQiN9HVgbtwUfSMdEOzZBrbWhujYWR/tzLVgYfAuwg3e&#10;wZ5Z4bhyrgCH1gzEbLsmOBxmj92JkZgwNBrjpo2nbJzMnkAOBlVmI2/ZYnx7thbT5k1GRf4E/PzD&#10;eqyomYmes2chY2c1dn4sJQnm4OTeNPZaCZHZc1C4YDWSd9YideN6rFpdhEsnsvHBoSSkL0jE5AXF&#10;WJI6EatjIzAvJQLxcT7spVvA3tkGNva2sKOicLTqDAc6AJsurpTYPRGTNx+dug5HW8cwWDl0hb17&#10;LzgH9EZgz0HoOyQFw9OKkF+5AHOXbsPm3Ycpqz/DJz/8gh+u3iAE7uOaAOLVI9oT3Hn5FNefsNf5&#10;WBzFHTqCmzh//xrO3buC81KaQoYjpFAee5fn7t/B2YdXcf7BVVx9+QgHvvoW/tGj4NV1KAK6xlHN&#10;hMHJ1xdOPt6EFkHh7gNHd0KCUHAgNAQcAgknwsLRyRlOTi5USk6wd3GBvRwjTNxprs4ucCZAXDyc&#10;4GLbBem9uuIiHfilNTPw+awCnJiVjw/ml+DLJZX4buU0QmQezlI9nKNDv3FgN67u3YbvVi2kSqnA&#10;geIi1EzORXVBNg5M5d9xBu9dNA2fb1iEz7Yuwgdr5uD40iocXTQVR9mbfJ+O4/O1Vfh0cSkO5aWi&#10;PmMiviGUfl4xHaeXz8KZFQtwZeNK3Ni1Dpd3rsZPVCMflORgy0hZBz0GM2O6obxnEEq7+yqIFLCX&#10;XBTlgTJ+l4p7h2ByzwBkS4yDHYZSHps6MASl3J/aPxAzBhMISX0xa+hALBqbgBWpSViXORRr0pOp&#10;ROKxePwAzB/TCzNGdMW0oTSqkUoCpGJoLyqTfijpH4W8MHdMJ8iCrdujjYEB2rftgHYd2qFNp3Zo&#10;29EKbTs7wdzSF+aOEbAMiYVtt5EIHpqDkxcv4e5vz3CeKvMK34frVCAy81wys67JUNaDR1QiNFEi&#10;krX1QOaQ3OH5BogQNAIQiYdcvH2bALmGG1StX7J3/MuxDfhp/1wqj0QCRMqYJGNP6WBsKYnFxrJB&#10;mJraD7HdAxDTryf69uuOXr2i0LsX4dGzF6IjQtAt3Btdu/oiLCwQkYRFeKgnAoMIgkAP+AR7sfNC&#10;hRFMQAQ6ERJOCPL1JEC8EUTl4edDUBAaXt7u8KLf8/K1gw/Nz9sRPp72VCFOBIwrAeMCHz8PuPi4&#10;o29Cf7V8bWV5LmZML0DVrMmoooKdTqBUzqrA1NkVmDGnFNNml2CqVPIlTCqoimevXILa9+tRc3An&#10;ag/sQi3bmsNbUXtkC2potYTpfqqR/Yfo0A/L8rf7/pkrIvEQzXK4UnKkviFYLjPUDxIW+9VwVOPC&#10;VEqdEBoHRH1Imq+KldRyv4bPkZReQkSt+8FWxVoIKAJE1Mlhfu7Rw4QI28OH9+LQod1qyK3uUPV/&#10;KRCaGsYSBUAnrk0VIvDQ47aLfRuMGZkAT35ZJYbRxl4UiAFs/E0QPdgLo8cnIig8AGHdXBEUbAcH&#10;K30qEX/M37ACITGJeOedlmjZlI6bz9NtJWuRa2pgNS5dK6ZZhVCjQqRQokwclAKLapKjDE0ZSMZV&#10;UyoLwoKqojlh0Uy/OZrLfA/CQ1vW+dAhINjq8riOfiu2hIe+FqGiTZhoqdImeobNaAQLwWFA9SHQ&#10;MCZMTEzYmujzGh10bquNfmFO8HE0g7V1a5i310cHcx3Y8tnRbd7Bx5sScPnnMtTP4hfUsjmORDhj&#10;7cAwDBvRF4WLMvHBR3nYVDcJ/UpTMX3jKnx9php5JROxYmYBrlzYgLWHlmDU6s2oqj+CD78/jG+/&#10;WIav64rw9doK1E6diaxpSxA3ZzkGZudg+MjeGD/IEn16GcIurBM6ubEXZGWHwA7msDRvBdP2hrCx&#10;sYKbsyPsbB3Qtp0FLK2d4O0ZhpDgaHSPH4W4nKkYVrYYhfPXY/GGndh77AQOfvk5Pjn7M366cwOX&#10;Ht+niniKe29e4c7rF7jxkg7g+S1cfHoNF55ex4VHtHuXceH+dcJCgCGrzN0lPO4TDndx/hFBQrtI&#10;oJzn8UvSs3z4SA1fnH1wBRef3MTZJ48xPH867IIS4R0xnL2/nnDxDYajtx8cPD3hRNXh5OZNiAg8&#10;PAgJqgxnd9g6ucKe4HB0pMKg2TtoAGLnRtXh5g53Fze4ODjA1Ynm5gBnawvEuDnhy4XTcGfHKnw2&#10;vRAnphMC7Pl9urAcXy8upxOfhXObluL8jpW4sHs1Lu9bh+v1m3Hn8C7CZAt+WLUYXy6eg88Xz8Bn&#10;S2bgixXcXjUXJ6lePl07Bz9uW4qz1atwsXYNrhzcgNNbF+NoWRr2TRqBD4vz8P38afiBYBGAnCWY&#10;Lm9cges71uIaIfIjn/XxlALsThmJdSPjMWdgT0zpGYayKF8UEyD5dGwlUQREv3BUxXZH1aCeChRV&#10;dPJzh/bFghH9sWRkDJYO64+1k5KwOXsMNmeNxfaccdiaNRLrUxOxanwclo+PweIxfTF3WDdMTw7H&#10;1OQIFf8oT+6NkqG9UTqkLwEVhUL21Ofwmd1cu8BUpyXampnDvI0ZzNqz7dAJZu2s+Y65wJQQaeMe&#10;BauIIbDvNhopU9fgEjsUF55TSTyReIfME3nIjgVBIgDh3//qgye4cv8x4SHK5D4BIoF1ydoS4zEJ&#10;qkuKMO38jau4ceM8vv5gN348tgo/HpiNumnJqJ8xXJVz31s2GFuLCJDCWFRN6ouB4Z7o3ysMvXsH&#10;ER4h6NUjHD2jwtAjIgDdwjwRGuyK0ABPRAZ4oWugO4IDXQgRAoLmG+ACvwCCw98RId5OCKaqCPZz&#10;Q7C/C4IIigClNGj+TnD3s4WXnw28fWyoQGzh7WUHLx8H7hM+vs5w9bZBt9iuKJySi7yCLBSVZaNs&#10;aiYqpmahcmo+KqcRGrLYlACG3//KmUWYMbscU6qmomrJQtSf2I9a9ujrBCDszNQe3IEamdMiqkRi&#10;IIfFYdcq208VINBQ8zaUEpEhKzp5gQUhoeIXxw7Q9vOcFFbkfYTE/vepNt7nfSd43wkZ6qJyoWqR&#10;IPpBAkYBRK1ISFDIcwmqg/ysQwoa1Th6SFo+mwCReTd1VB91h2oJkAbF0RjMViZxB7YyjGVCR91a&#10;uwkcuxhhHAEiEtFY1wjtLVqjjYM2bL1MkTCsK0aNGgJrm04kviOCfOjMrA0wafxAzFyzEna+vQiQ&#10;VmrNEf0WTaBDMDRW4P0PgCiIECAElhRJFFMA4XXNtJuihV5TQkPKllB98OcSNdJSn8qErQw9Gcgk&#10;QR7XI1CkjImOSukVk1RePSofAsSA0KCSMWgAiJGpLgyN9aFvoMP7tHktlRLBZN3JADERbgRIW3Sg&#10;gzYx10On1tpw0mqCROt38W3dGFz8ZSZqJ4dhaft3cKyHHRbH8WUe2Rdz1uXj1Lfl2FyXjqGzSrGV&#10;PYxvz+7EtOkp2LNqBj78iI58+TQMnrkcKbMXISNvPFLHd0VCL0v08ugCPytn9vb80czGDXodrWHc&#10;sT3MO+qjjYUW2tm3h4WVI9WFE+ysbQgMS3gEeMPDxxfO9nzZbV2RnZKFdVulvs4n+OqbH3Dq0s84&#10;e4+q4Mkj3Hj+GHdf38eNF1QIT28QELfp4Gn3b+DMvas484Dtg+s4fV+2ZfhJ9m/hPEFwkU7gosDh&#10;ER0G9y/QYVx49FAplAtUIxceEyhKkdzn+YfsYdJ4nQxjXX/zGDs++hy+/UfBI2oY3EJiFDycBB4S&#10;tHQnDKg8nAkPRyoLexd3wsMVNgSHtaMLbAkNRyoPMXsHgtKJrauLGrpy47arvR1be7g4O8Cd212t&#10;LVHHXv6j2i34uKwAH8+YghN06h/Om0KwVOKHZVX4Ze1cnNm8COe2L8P5XVQjVAfnCJxzO5bz2CKc&#10;3Twbv2yehWvVK3H/8GY8/mAXHny4A7eObcKV+lU4v3sBflhbifempmPfxGGoHT8UHxdn4bOKUnwx&#10;swLfL5iGX5bNxtnVC3Fhw1Jc3rwcl7Ysx3dUL59UFaM2exw2j03EgvhozOzfTQGkINyVCsQFpVE+&#10;KO8VhJkDu2F+Yl/MT+6DeYm9MS+JLZXD4uEDsWJ4LNaNG4yNkxKxadJQbE0bga0pw9WxlWNisHx0&#10;PxUjmZUUhRmJhEdyJCqoQEoSu6NoSDcUD+qGkn6RKI0OxeyRAxAf5ITW/P60MTVRKd2t2xjTWtME&#10;IrYw6egEI2sPtPHqDsfwYQiLzcXBb0/hzm8v1N9ZDVXx736FAJGJhlf597/24Cmu3X+ithVApGPR&#10;MGwldvUe77nHjsc9dkpuX8a1W6fx9cc78MN7y3HqCAEyfQjqq5JRIyXdy+OxoyQGWwoHYM6kPogL&#10;d0MMwdG7hz+iaX16BCO6eyB9lB+6dXVH1zA3dKXSiPR3Q4SfE8L9nREW4IoQwiOY8AglPML8HRDq&#10;54hAX8KFaiPAh/6LKiPQyxG+3vbw4XlPXxuqDUsqEksCxJpgsaUCsYM3weLnbwM3384I7+eP3LIM&#10;pGWnIDN3EvIKJ6K4NB1TKvIxZUoRIUKrKsAUqmGxaaJMqqahYu5s7Dtao4LlMoRVv3839hMi++mg&#10;pcR7PW2/OG329iXAvp8QqZdZ4DIfgxCRRagOqFnkUtNKHD+BcnQ/j9XzvMRCeO37fD4BUnNctnkN&#10;ASGg+XeIax+O8plHjlBxyHAVP0/iLAKXQ7J9mOdosn3wiEb91BJqtQTKPwD5T4iI426CltzWb/4u&#10;jAkSM7YO7Nn5+gbCkj3cjpYd0N7BWFV/HTt2IKK7dYNFpw7owV6BWxdT+FoboSxvJMoXzod+W08C&#10;RBc6LWTpXCqJ5hpANZrEOMT+EyAyhCXHBDLcJ8QkY6q5zP+QuSB08tpUFzoEiB4BIkvTKgBQbWgb&#10;aEGLpk1g6Mq+Hj9b15DX6UBHgutaBA9VkGSbNePPIwF6icsYU7F0kfIa1uZwsTNFvwgXOiP2wsz0&#10;YGTEcyYt4EoFlearg8tfTsaFs/OwOysEG1y18NFgd6yd0B9xhcMxf30BDlePQ+mcgeiemYHYvBTE&#10;TeoJn66e8PdkT9rTBvp2bnjXMQgtOjvDuE07zWqH7VuiXTtDtG/TEaZdrGHe2QIdOtuhrYUVjRCx&#10;ao32luaw7mIJO0tHeHj5IDa6B0aOGoy4YYNha+WEKI8QnPrgBF7/8RjXH7EHyC/1hUeXCIiLOHPn&#10;Ck7fkpZwuHMTv9y7hZ/v3yEs7hIU93Dm0T38QjjI9jl+2c9y/+yTuzjH9rwEQwkLGXIQJ3GR8DjH&#10;a88SGud5/hLt4mONApFrLtKBXFQAIVQe38bNX18ha/Za2Iclwi1sEFwDerPnFgonT1+qDzc4uBMO&#10;bq5wIUgcXFwJCDEn2DqLuVGBUH04OcKZx6S1c3TgMaoNUR4EhoezPRWYHVx4zN2ODqFzZ2yfnIp7&#10;tRvwSUUBPpk1DSdkMidVyGcLyvHtsin4YXUVfl4/D6c3L8GZ7StwfutKnKODP0t1cXrLfKqQqfh2&#10;eSU+rsrHF3NK8dnsYnw8Mx+f0D6alo0jJRNwqGgi3ivNxWdVFThFKH0zfwpOVhIg08vx/dzp+GXp&#10;PJxZsxDn1ovxs9ZIHawynKQTOUAns2NiMpYRCHOpMMp6eKOgq4uyokhPlPbyx4yYrlhE1bF0pFR8&#10;7o+lwwmTJKqQhL5YNrgfVhIsq0b0wWoCYM2oeKwfm4y1Y4ZgGRXFoqE9MYfAqBpCgCRRhQzlZyRS&#10;ccSHoiguGEWDglAxqCumxXXDnFExGBHhg3b8XnUwp+JubYLW5oYwNTOCiZkZTM07wbSDNYws7GHi&#10;4A+7gHgExKSidOVe3Hz9Cpef3Mblx49oD2maALoMYQk8rlGBNA5taVQI34v7BMo9qhSqkEvswFyg&#10;qj178zKu3jqP7z6tw4/H1+P0e4tROz0ZdTOGKSWyr3QQdpYOwObC3pif0hvxYa4Y0DOY4AhEH6qo&#10;PpH+6NnVG92jvBAVSXiEOyM8xBmRvo6I9LEnQJwID2cEBfL9CHRAUIA9QWKLALZ+VB7+/u7w93OF&#10;v5cD/Kgy/Hzt4OtjDS926sR8vDQA8aC5ESJuvpYEiRXcCRPfrj5IzU1BWsYEZGaPRy47hcXF6Sgv&#10;IUAqilBOJVLG96Z0lrR5VB8EycxpKK6age0H96CGTrmaqqP64E623KaD3kcFIipESoYIUA4c3Mtt&#10;qokjBIMA5JgYVYXERRoAopz+EaqPwzKHQ4as9qD+uMw1qUW1mtfBaySgTvCo8ijcP8brDh+ReyXm&#10;IZMHCReJpUhgXoCkVIcYoXaEqug9KqSjOwk9GcIS590wfKWJQ/y7L6VFZHKf7jvvwpDWVNJraS1b&#10;tGIvXQvmFsbwCXZB3MBoBHh40zzRI8gXLqZ6CHMwp3zLRGZlBd5t0Z736kGXCkRbsqeaNpPF2P8B&#10;l7KGn0MAIgF0tVAUHbzER0xNDVUl3eaSVUVYqEKJ7Ck11rzSldgHVYaeLtWEvg7VBEFC01VAoaIw&#10;0GOrB31e09rEAO3aGsLGygQh/laIDLZDrxBHDAh3wrBoP5ovhvRm78WvA7qH2MO2iyE6tjfgfVro&#10;ZNQcnlQgeb064pNj47Fz71gUxXuiyKUdJhM0sS7t0cG3LTq6GcPWphXBqYt32nbBO6ameMdQF7rt&#10;2sOYpm3eFtrtbdHSwgGtOlrAqENHGJoZQN+kJUGlBRNjQxjydzYxMURrYzMe4+9vrA1DWQ2xkzFB&#10;3Q6Odg4ICQ5GfP/uGD0mDrHD46lMXNDdIwinPn0PNx9cwJlrl3Dq1k2cunMNp+9STdy/RaPTZ8/v&#10;HL/AZ/ilPsMv9BkqiLMExFl++c+wPSOq4tFjnGNP8iyVhQDiooCIjuEir5Hti3QW53ndeV5zqcFE&#10;hVwUdSJDWbxH9s/LeDdVz4+37mDg+FI4hSbDLTgWrr5RBIgoEKoPL0LBwwkOblQaNDsCw9bRFbYS&#10;76AKUUNY3Hd0cKbKclFKy5EqRMyZ8HCyt4azoz0cHGy57UiAOMO3kyU2p4/G7b3L8MPC6fhoTgWO&#10;ERxH5xICc4vw1eIp+HbFdPy4ZhZObViIUxuX4pf1S3B63QKcopP/Zc0c/LhsFn5YMhvfLZqFb+bO&#10;wOdVlfiAzuCjqYX4ev5UXrcYZ7as4b0r8fPGxVQjswinKeqaLyqn4Ke5BMayxbi0aQVtKc6vnY+f&#10;lk3Fd4vLcXJGLg4RIHszRmLLhEQsSuyBKXz38kKdMTnYja0bCrt5oiquKxYM7Y0lwwdgJSGxcsQA&#10;LB82EEsSCZOk/lic0B3z48IxLy4S8wf1wOLEflgytA9VSzfMps1K6o4ZCZGYTohMJTzKEsJQEBeA&#10;wtgAFMf5orCPN6bFRmH+6IFI6xmITlrN0NaEyqO1mL4CiLGoEfN2VOHtYdjBEiY27rD0j4Zzr6Ho&#10;Ma4CX1y7Q4g8ZmeFoHhMYDyRYLoMYT3GDTEBCd+1a3KMdpkdm4v3aQSIDHVefHAH59iZOXvrGq7d&#10;vorvPjmE749uxC/HVqB21miqkOGonToUe0uTsLM4HpvyorEotRfiwpwIDoGHmB96d/NFj0halDei&#10;Iqg0+N0OC7RHJIHR1d8Oob62CPazQ5C/QIPqIZAWJC2B4e8KPz83+Hm7UnlQXXjbwIdg8PGygq97&#10;Z/h6Cjys4ONtBS9PQsOTYCFEfAgbd3Z8XKmiJ6WNR3r6GGQSIjk5qcjPzyBEJqOoJA/FFTkonpqN&#10;4mm5KJouECkiPCqQNW0K1tTtxF6ZNHh4uwqm7yUwdrOnv5utDBUdOMBeP1WJZGjVH6LR2UvJ9wOS&#10;ZqtSbUUt1FBB7FOqQlJ7JbBez+OSzlt7XDKyBDCEAlXL0eMEiMxo5zOO0g5JWRJeW0vQ1L9fhwNU&#10;LDKkJbCR1F2pClzH6/bzZ5R0YrE63l9LqPxHDOS/AdKMsFCrFRIeOjQtBZHGISdeQ8cvQ1HaBEI7&#10;AxPYd+gEhw4d4NPeHEMowRetmInk9FRCRwfN36UKaEbVIIFxAQgVTmO8pVGJCCykJlZLSdttQQXE&#10;c62avEsnwZeWL3MzKgctQ8mwaoh1ECLabCWrSpeQMNDXh5HM59BrBT1RIAZSA0sLrYwIEyqIdu0N&#10;ERnirV627l3ZGwmyRABB4WnfGi4dDOHcXhf2Zq1gbdoUfo6t4efSmYrEgIpAB23MtdHBQBfuuvrw&#10;Mm4BJ7umsLB8F50N34WFflO0028CfX3+G5nxZzJpxm0Cy6gjtFp3ho5ZZ8KhPaFmBC0jA2iZmKAp&#10;t5vqG6KFob6aACm1vHS13oW+lqyoKGBsoRSVgQ5NW4bndNS/gbm5ETp2MIejrTV/hzDEDeqNMSmJ&#10;GDg0Dl2snTE4sjcu/fIlrty/grM3CI3bVBR3CA2C49wDqgx+Yc8SHo12jl9wBQtCQUxAco6QEBOg&#10;CCQEFpee8AvfYBcEIo8f057QnrL3+YQA4fEnhMgTqhEqjosCE1Ekj24o9bHtyMcI6DMafj1HwTNk&#10;IHtvkXD29oOTjwccvAgHd4lpuMDSmRAhNESBKIC4yL4T1YYr1Yc7/90JEFtnuNjzS+tAxeIgKcm2&#10;cCRUbG0IExsnuFrZw9fCBusnJeN29XKc37AUXyytwnsKICX4cE4xvlw4Bd8tm4HvV8yg0piNn9YQ&#10;HKvF5uGnlTPo6Kfj1NLZOLViLs6sW0z1sBSXNq/GhQ2rcG7TclzavhZX9u3E+d1bcWrrKpzatADf&#10;874vZpfjo/JCfDWTz1iwCD8vWYiLBMz17WtweeNy/MSf45t5pfiwPB1HCsajOnMktqcMxaIhPag2&#10;glHczQs5Ae7IZK+5INwNVQPDsDCpJ5ZShawcEUOlEYu1oxOwevRgLB8Vi2XDqDQG98CcgRGYPTCS&#10;bRRmDgxFZUwglUUEZgym+hgcgem0aQRJcWwQCmQCYnwQSmJ8kNfdFaV9grB4fCxKeN6SHTIzEyMq&#10;DmOYtTYgQIxhbEZFYm6Otm07wLS9JcysXdHWJRTW4bHwGJCKXZ/+gPu/v6G6EEAQJHwXrvC9ucLt&#10;62ISC6Fq1WRkUaVw/9KDx7hwj++MAETezXu3cebWDVwjRH784j18R4Cc+2ANauaMQU1lYgNAkrGr&#10;eAi2TO6H+eMj+K4LQALQO8IfvSO90Ksb1QeVQLcwD0SEuSA0yAGhhEd4sCPCgggQP2uqEFuEESai&#10;PnwDCQiatx8B4kcF4uuGAB83KhB7+HjawtfLkUrEAQEEhi+B4S0A8bEgYLjtacNjDvD3dIKPhxeV&#10;szfGjh+JrMwxSCdIsjLTkTM5HfmFOSgQiJQSIOWZKJ6Sg6KpBYRHMa0c6ZXlWLZni6pTVXdoC4Gx&#10;DTUHCRCqkH1UJgKNw1QdB2SCIbf3H6aTP0xnfngn1Lrk4vxVJlb1PwARUBwkMGSd9Vq2Ne/VEjS1&#10;PCdDV5LNtYvQaFjfQwojHiU8CIm9PC6z4tVMdQJFFEwN1Ub1e9vVjPhalVa8HQeO0Pj5dVQk/ytA&#10;ZFsgIiZqREwcvMqcUg7/XYKhKbTepTJ4pwlBo1Es5i1awr6tKcIjAmDj7kxQtEIzmpaaxKeZ6Nf4&#10;/MYUXimjIiYrFmoJQHhNS+4bULV4OVmq+EYTSd0VIBjQwaqMK3GyBAUdrZaeDlWILiGiTeetBT06&#10;XF0jfTpsfQUQAzNd9qC0YWzQAib6LaCvK3NLCCg9Wis675aypG8zGLM1bfEuzKk02vJZUvtKZqGb&#10;mjSHuX4zdNZqgXZUQgZGVEYmLdChtR5at9FDS1MttCSwjMTZ6/Dn0m5FEBAQWoQGTbulNlrIYliy&#10;qqJWS/4uWmgqM+Vb0XhMUpN1WxGE/Bm0CRHJNNPXbwVDXXlmKzW50dxYn19ufXRqbwZnmy6I7dsD&#10;8Ul9MTpzGPoMiYGlpSPG9YvHnaun+aWk6rh9B2f4JT3Dnt5ZfrnPKNXBfW6fFfXxUGBBJUEonFVq&#10;owEg/KJfeMIv+FOeIywu8BpRHhcEIGpb4PEYl58+oz3HlSdsCZGLBMjFJ/cJEM0w1xUC5OpzibU8&#10;QVrFMvj1HgX/nsnwDu0Hd78IuHgFwNnLGw7u7lQfVBmuLrAWtUFoOLu6wokgcXB2JkDsYePsCHvu&#10;OxIcznZibspcHQgMR0c4UHU42DkRLM7woArx7mKBlROG4FrNcvyydiE+WTiNAJmiAHJ8Vj5Ozi7G&#10;F/Mr8O3Safh++XQFku+WzcS3S6rw43JChXA5tWIOfqYSObNhHm0hjQpl7RKcJZAubVuDC9s34vz2&#10;DThPgHy3ahY+mVmIDwoy8RkVyPeLqGCWzMcvyxbi/PrluLp1LS5sXI3TKxfgy5ml+KAkHYdyRmNf&#10;ShIVSAIWD43GTJlB3jcIeeFeyPC0w2R/J0yLDsDChCisGBaNdaPjsHHsEGwYm4gN4xKxZnQ8lg+P&#10;peKIwYKE3pgTR8URE47KvoEo7e2H8v7BKB8QgikEyvRBBAhhUhITgoL+ASiLC0JRPw/kEyAlvX2p&#10;QGRiYSTsVIFRKo+2rak6qD4IEhPz1uxAmaFdm/Zo074L2lg4oq1jILoEDoBDz/FYfegT3PvjN1wS&#10;SMh7QbtEUFzhO3GFnQx5FwQcckxiZhfZabn04AnO8908f/+BSro4f48QuX0bV29ew09fn8DXRzbj&#10;DAGyf+F41FQMRt3UZOwrI0TKRYXEYEVmLyR3d0bfSB8FkWiqjp6RBEeQKyICndCVqiIyyJnmSmgQ&#10;IgF2Ch4RBEdEgCOViAN82fr4EyR+9gSIEwKpQgJ8XRHoQWi4Ew4ehAo7N/7c9yEwvL0s4UuA+PkI&#10;POzh7817vJzZ+sLN0w9DRyRicg5VSMoopUKyJ0/C5MJMFFCBFBZTfZRloaySMKnkPiFSOqMCmeUl&#10;WLxlNQ5/UIPag5tQu18gsoPw2I66A3TUVB4HBSTY9dvmAAD/9ElEQVTSqhjEPjrwhviItEcIl6MH&#10;NOpC1AQdvzh/NReEYKjn8VrCo/54HSFSreImsga7FESUOlcHD+/nvigUKZ0ia7PLZEWNKhGA1L4n&#10;UKG9t5PGn+nYNgJsK5XQdtp/zQNpBEijvX1OnReA0GQoS7Y1WVTNeKypUirN6fxbEioCEYHNPwtJ&#10;UXk0o+poTrXSgnCQ9NxGxSGf01iJtxEgOnS0Os3pbHnMSLslXOw6UVG0QAuCoRkB0pIAkKEsXTpY&#10;Y1ND6BjSgesQUHS2krqrCityu5WeAa81RHNdbbTiMcncakbn31RWMWSPX1/SfHV1VF0sHW1CRbs5&#10;jHnelOeN+TMa8biZiS7MqUBkIS1DQseUKkFPsshkiI0qqZWsR0IV1ILAad6cv4OUSuE5ife0khIq&#10;zZqqfxMdtq0IRSmp0oIgFHA0Jayaqxn2mlnyLWWmPLdb8rnaBIk+QaTP1og/m4mOljJzKpYObYzh&#10;6WaNhMF9kDQiFuOyxyAqtj+srF2QnTQS925dpLq4QWAILB6zfUxgPMXZh7RHYo9w7olGYZyVlqBQ&#10;LU2OnxdICBCeEiKExiWBiQCE18nxS8qeEQzPCQ4ByAu2T7lP50CIyFj4FXEkj+7g+qv7+OHWXfQa&#10;WUyAjEZIryHwCe0ND/9QuPv4w9XTVwXNZfhKIOJAiDi5UWFIPMTZTQXN7ZztCBZCRILoDjxP5eFA&#10;FWJv76KGsZwIEDluT4g42tvDzcEObp07Yen4wbhSswJn2fP/dHEVjs2rwLH5ZTg2uxAnZhbg07ll&#10;+GrRVIJjGr5ZUoGvF1XiS0Lmu8XTCZGZOLVSADIbv6ybjTPrF+D0ukVsl+DC5hW4vH0druzYjF/W&#10;LMU3C2bg5PQCHMgahyN0HF9NK8H3S2bhuwUz8fOiebi0dhXOr1mFn1YsVbPQv5hZjuOFaTiQMRK7&#10;xw7CmuHsUVOBzIqPxLQBYSjrEYh0VxukOnZBWYQ35sVGYSWVxrrhcdg8JhGbxydi4/ghWDtmMJVJ&#10;DBYlD8CCxGh1/wwqlin9gggQXwWGkr5+KOkXgIrYMJTHdkVBv2AUDghSAMnr6Yh89uJl6KwyJgAz&#10;hkXAv5MhFS+/BwSHaWtjGLU2oQoxRRuaFNw0I0TMu9igg7M/7MLjYBc1Bov2Hcfdv2RiIdUFFYfY&#10;JYFEw/6lR4SIqFUqj/PsxFzkO3np4TO2T6lA+L7dv0cFIgC5pYor/vD1+/jy8Aac/nAtDi1NRXX5&#10;INRXSkmTJNRMTcKOor5YndMLI3u7oneYO/pJAL27B3pFuqJnmBt6BjmiJ4HRiyDpEeCCSF8nhBMS&#10;YX52CPO1U/uh3o6EAUHhL4VgHeFPtRLINiTQBWECBjcNQHw9Xag2HODlZUProgGItw2hwXu8nKhA&#10;nOHr68POkBdik/pTdYxCWtpQZGSNJEBGY3JBKgqoQoqKclFSkovSislUIZNRSIiUTytDblkh5q5Z&#10;hIMESPXBLag5sJXgYK+fANkvANm/A/Xcrz+kmQsiJhV7pYCkzFZXWVnHJNtKMqlkWEsA0WiyKJWo&#10;kDrUvVdPoxI5JvfwuqO1NMLjyEHaAVo9wcTnqMwrqhgCpo7X1SiIaJbdrSNE6o7s4H1UKPxsyQ77&#10;fwTIPzPU6QSbvEPnT6cuAJF9BYeGY+L85R6BgiiTZu82JxSaExRNCZAmDZldDcpDMrBk6Irbsq/U&#10;TIM1I2D0dLSh3aKFeq705C2s2kLHiNCgqpAVCqX0iKxAqKVHNUKTOljNdMQIKm2ZnU5HTefcTHr5&#10;Wq24Twcvjl5Kw9MZy4x2He0mKviua6hN06FioTpprY/WprpoQ8XS2dxArVfRvgO/RGZUCdrvqtnv&#10;2vw9dAgBBQdaM5mv0oK/P52+wEGt185rWog14+8j8Rz+rpIS3aoFz9HepakyLbxX3cftli2oQghN&#10;mX0vtbu0lSKhEUZ6hIgBlY8p/13aGOiho5khX3hXJI+Iw/jxI5DLlzNsQAw6WbqgIiUXjx9IrOO6&#10;Uhln+aU9wy/zGcJD7Bd+qQUcAoozAo5nPMf2DJ3/Wdp5gQQVgygMAYcMWV1hKyri0nM6gmdP/1Ee&#10;ApHLz17i6pNXdBACFFElBA7vvaLUyn3c/O0NDv94Dn7xqUqBBHePh3dwN3j6BcLd1xfunvzyuXmq&#10;ISyZBOjk4kBzhKsL1YWjBwEicRB7BRBrOwfY2TsQHPawc7CHLYFiZW8LWwdbHido7KhEHO14jxVc&#10;u3TEEgLk8j7NcNMZqoTj86fgvXl03vNLqUIKcFKl9U7FlzLHY0E5FQmN578SiCyZjp8FIKtn48cV&#10;s/DL6vk4u34RVQTVB591eds6XN6yHqdXLMLnVaX4iD3NoxnjcChzPD6fXoKvF0zFZ9PL8Vl5OU7N&#10;W4CfFy/BN4TJyVlT8V55Hg6wp3ogczR2jozH4rgozKBjr4rpipkDozC1dygy3WwxwbYj8gPdUNU3&#10;AosH98Oa5EHYNDIBmwiO9WMIntGDsWxof6qPXpgzqBumx4ajIiYYZQRGaW8flEZ7obSvN0pj/FAW&#10;G4qSgV2R3z8UBbymfFAwcrrZoSCCAOnug5Ju7qo8Sh/nLtDne2ksMRBTwqO1GcwFHqZGVCCtYd5B&#10;kjms0c7JG04RBEjkKMzbcxR3/9YokKsPqToePGMrxveA8LjCTouYDFup2AfVxwWBB9/HCzx2nu/p&#10;+ft3CJAbuHbnGk59/wE+PbQGP1GBHFqagX0lg7C/MgF1kok1LQE7SwQgPTCmrxt6h7igb3dv9Onh&#10;guhuToju6op+oQ7oE2qDXiH2iKTCEAUSGuCEEAmiEx6RBESEjzOCuR1MsIQE28I/2Bp+QdYIJnjC&#10;vG0R7GGnJg/68DrJuPL0toYnAeLt3Rk+Hlbwc6dyITx8PJ3g5eOu4niRBHNmXiImpsYhPSsROXnD&#10;kJ8/Hvl5GSgqnIyS4jyUlhIkFblqKKt0SgHyygowZWEVaj+qw57DO7Bn/zbsrd+GfQfY0+f2AZpK&#10;6z2y8x+TQLYMIQlAJB4iymG/FGSkUhCTEiRiUsqklqpDANIIEZmIeEgyqo5ICq9Ao54gOIADh2iH&#10;CZCjktZL+Mhzj1SjhuqkhscEJGp2/H6xfdi5dwe27N36nwBptP8ZIP8C4t/zjVCRoSxNfKTxPgFL&#10;k3cEGhpYqPvVpECamu8hJscanqfgIY5Y5nHosDfeksc0zlXW9Wiiw2cRDs2l8CGtKZ1qC/aUBBRN&#10;qCakN9+UTlhKnag6WHTEUkermYCETlrUgswrkXImMovdQK8pvxytYNJWF8YdDGHa0RjtLczRobMp&#10;OncygUVnE3TmtuwbmAmkxOnL8BuBQBiIkmquWlEd/DcgJJXaIDCbNZVEAYGJQIWKTOChzmuG75o2&#10;lGFRa7rzmJzToenxPl3+3DrNWkC3aQvocVuP1+kQfAZUYq11dNGWAGlrpIuuod6ERxKyMseiYGox&#10;AvvEw6qLJ5ZUzMCzZ/dx5u5NnH7ILyYBcpa9wDOPn+P0Y1Efoir4pRWINAKEdpZwOMf24jMNJAQY&#10;AhJRG6IuLj8jIF485/lnuKKGrV4SLi8JjFe49pgmKkTufS4QoeNQIHmC23/8hn1f/gC/2PHw7z0M&#10;fpED4BUcBXe/YLhQ+rt4esNZZpVLAN3diQpEIOBMleFOgHgqtSHQsCUcrK0cYGPDbcLCWuDh4AQL&#10;Kd1iawsbtjZspRyLjZ0V3C07Y2vBBFzesQw/raZ62LQUHxMWx6lCThAQx+YU4/25pfiYUPlsHp39&#10;nEp8OquUDr4Yn1CZiBL5ZuEU/LxspkrFPSOzydcuxqUNywmONYTIWpzl9rfzp+OjomwcSx2H2lFJ&#10;qEsbgxMExEflufiEDuKjMj6vsgInp5bheGkB3qMTOZiTiV0TR2P3xGSskfIkfUMxtac/yiK9URnl&#10;gykRXsh0tsI4mw7IoCOrjAzEgrhorEqMw4Zhg7CBHYfVw/tj+dDeWJbYE4ukRhbhMYUOrLg/FUcf&#10;AiPaB+X9fFHO/bIB/oRHKPJjwpFDSOXHd0XpoDDk93BCXjdnFEV6oCzUhQDzQ7RjWxjzvTQlPExM&#10;jGHCtjXhYU6l344dKrMO5mhtaYk2dh6wCeoH66hhqNxci9v4k3/vh7hGgFx/9Aw3CIzrhMdVvndX&#10;HlKpEiiXeE6Gr86zPUeQCDw0quQ+Lty9i/M3b1KB3MCP32oA8sP7q3BwVTp2lw3E/qlDUE+A1BAg&#10;O0pjsCa/PyYM8EY0ATIgygP9ohzRhxYd4Yx+XQmSCDv0DCdAQhwQ7G+jlEVwgCuh4YyuPgQIIRJG&#10;BRLiY4sgnvcLsIQvLcCPEPGxRLAXgeJpR4A4wosA8valAvG0UMNYnm40V1t483318pCJhl5w8HJG&#10;SE8/pOQmYVzaQKRmJSAzJxm5eaMJkDQUFWSjsDgH+cUZKKxIR+GUdJSXESplpcibOR076Oj3Ht6O&#10;PfVbsbtmO6rrJK1XILKdqoSKRILrPL/v8DbUsK0TRXKYTv0QYXGIrTh4cfzHZBhK4hUy7LSPjp/O&#10;/z1CgK2okf1UGQKKA2roi4qEKkQAUn+IioTqRrMuiayQSKVyWO6jMiJAao8QGrs3Yu2GFahaMAcr&#10;N23Aqg3r/meAqCGqhm3NYlOa7cZjyuHLcVEh/0CE6qIBII3W+Lx/QKFMwNEAloZjojzEuerpymzx&#10;ltDWlngBFUgLAkAcLnv4TXWbaQDC3pFU1W1CRSE9eE0qrsBHnLbGmokTp6k6WjKznSbPl3koOgST&#10;HhWIgU5TmBi3gJGJFgGhDQPCpLW5Ptq1NUA7c120b0tH3VYfbdoZsjemR3UjoBLnrwGDmDh/AYSk&#10;G8u+VBcWU9v8TGlb8ryoj5bcVgBpMAGjKBY5L/NtBCBSOkavWTOCg/Boxp+TINEWgPJ3lSrBRlRU&#10;rXV00M5Ihz2uEKRlj0NxZQ5KFk+HR88BcLT2xfr5C/DkxX2cu3sHvzyWMWfCgeD45clzQuQZ9/kl&#10;FiMYLjx9Smg8IzzEnuM8WwHIpWeiQvjlFoDwmktqeOopLr7g/S8kaE6IUHVcfCoAeYnrj1/i2tMX&#10;uPKc1wlACKIrokboNGRoY/MHn8Kn32gE9E6Eb1QfAiQCrr6hsHf3ocmkQXfYuDjDSjKwXGVoiiZx&#10;Dkc3AoTHCA8Bh5UlQWFNiNg5wZJqxNKeULEVqNjB1taG21awsrPkvj38LSxxbEYhrmxeiu8JgR9W&#10;zSEsCA8C5KOF03F8DlXInBJ8xGMn51bg0zm02SX4eHYRPhZlQvtybjF+WVKFM8vm4vTyeTizfAHO&#10;r6YC2bgaFzatxKmVc/Hp1EJ8mJOGQ+NGYvfQONSnj8LB/FRUpyRh79gEHC/MIVAKcXDyROwdk4St&#10;yXHYmBiPLSMSsJYAmDcgEDN7+6MgwAGT6LwzXTqgwNuSrQUm2HdBKkFS6OOK+X0isXIIHWdyLFYn&#10;98eK5F5YkkRlktANC+O7Y4aUb+8biKJofxT19FVDWNMJiSkDAzEllookLgyTB4Yhi6ApGByBsvgw&#10;AsYbBb1cUCQqJNQRhVEOcG/dDGb8DhobG8HASB/GJgYwNtVXmZDmZsYwa0s1YmFFFeIOq4D+sO4+&#10;DFmLN+PGX3/xPaECYafhOu0aQaEmEvKdu/KIECFQLst7x2MXxAQeD/ieUbVcvNcAkNu3cPnWdfzy&#10;40l8sn8Nfnx/JY6sy8DWkj6on5qA2qmDUT11EAESh3WFcUiL9UXPQFsM6OaJfpFUIxEuhIYLeoWx&#10;DXNET6qR7mGuVB7WKpiuJgk2DF919XZAuBfhQbURqOIhMjlQk1UV5GtLsFghkOf9CRBvH5l9LkF0&#10;C/jIfBAPAsTdBj4EiLeHO895wdnVAWFd/QmO4RiXEo+UtCFIzxyKrNwxmMz3Ia8gA5OLM5FXSniU&#10;p9BSUUY1Ulxehsxpldh5WOZVyDrvW7Gndhdq6iUDa5uKg6hlew/SCBGBRw3VR60KpO+lctiH/YcI&#10;B4l3UDWoFRoJgjqaAEWC4zVUItXH9rIlUKg8ammy5roaAlMwESUi98l6HzvV/TLTfL/8TMc0qqea&#10;qmj1qkWYXjUVZTNnYM6ypdi0dQvZ8JbD/5+sEQL/kym4CGxoKjurATz/fd9/qA1uK+Xyzz6N17Si&#10;ctCmY5dih6JAREE0lSEicdh0shK3aCLgEDXDXr8UgVRgk6EwMdlWn6V5nhpK47YaFqPJeiOtCBct&#10;+Rz2sLT5DH3tZtDXbQl9fbHmMNRrBVMDLZgZtEBrw1YwM9EjZHRhSIctMQ+1fvtbANEoikaAaECl&#10;UR4CLw20BBAaxdJwfQNYRCW1eBsg3Nfnz6YjkBOV1KIVf86WaEX1IUUhpQCkoZYWTHjO0twI2elj&#10;UDlvCqbMq0TJsjlw6tYT7o6+2LVuDR6/obrgl/IMv7jn+GU+Q1icEVgQBAoePH6RALhA9XD++SvC&#10;4yXtBS4QIhfp/C89e0i1wS/4C15LZSJ2ieC4RIBcevkUV0SFPHvBa+kYuH2NiuQqW1EpokKuEjxX&#10;qXKu0Hncxx+Yt6sGHr1GInTAcAT2FICEqRReB08fVdPK3pkAcSJAXJzYOsGe6kJUiEwYtHd0UMNV&#10;Nna2sLIRSEhrDUtrURpUHOqcRnVYO1jSrGHHa4I6dEQ9e343tyzBT8ur8N3ymWom+vsExocLpuIE&#10;1cfx2XT+80WFlOHjBQTIwnJ8soD780qpSkrx9fxinFo8DaeXziFABCLzcWbFQpxdswQ/U5FIMPzD&#10;wgwcoZqoHTkMdWOH4fPpRVQzZdg0sj9KPW0wJzIMOyeMxMZhMVjROwQLI3ywqHsQ5kX6YFqIDUr8&#10;OyLDrR0S2rZEnMm7GGNhgCzXDsh2s0amhwNyvBxRQEc1Pcwfy+P7YFXSAMKjD5Ym9sDiIYRHQg/M&#10;ieuOaQO6oqJPKIp6BKKwhz8q+gdj5pCumDY4GFPiA6k4ggmOUOTGhaAwPhgVcQEoZw++rI8LKiJs&#10;MKOHG0b6WaGL3rsw1menysgAhoY6MKbaNTbm94BqxNy0NTtV5mjXyRId7PxgFTgQVt3oJBdvwm0C&#10;5LIa7hQFQoDQrorx/Wu0K48k+0rmB7ElYAQeF7h/QQXS7+Ds3Ru4fPcaTp/6FB/XrsbPJ9bg/Y25&#10;2FrYF7VTBmPflFjsrYzF9pIB2FgUi6zBvugVbIW+PbzRu5s3enT1QI8wDwLEEz1CZdsb3diGBNgg&#10;OMgWAVQSQX7OCJNJhT52CPfmcT87BATawTfQHp6+DgSEKwK82AHx6EKAWCnA+HnK7HMChMrE29eS&#10;qsQKXt5W8Pa0h7ebE0FCFeLujEBfD6SkjsCESUlITR2K7MzRyMkej5z8NGQXpiOnOB2TS1JRUCKT&#10;DNNQXJaN3IoipE8pwW4qjXrCYa8awtqFfXWEBbfrDkpMZCtVyDbUHiJYDu9CNRVH3cG9qBcjQOpU&#10;ZhbVxSHNfI3GIPvBo9upSKSeFu8hTKqPUk1QUQhI6kStEBCHeL+Ukj8k0CAoZG7JfioOiZPIIlf1&#10;R3aorK16KqOVfP9LqZimzJiJmfPnY0f1zv9ngIi9DYO3TZbBFRgIPNTwlUDkrfP/PEMcuXKuGgf7&#10;HwqkwfmLY5XiiQIQLTpKURJNlMm1fF6DNW6robXGz2k83vhZ/4MJRJTx85rTJC6hw969xBlkKVwx&#10;KbhoSKAY6jWHkV4LGBvoqIwUQ0N99XMLGP7bVNxDIEIoyO8nv5cGLoQWP0NiIWqNFTXUpTH5PTVQ&#10;+Xdbi8+RzDMBXKuWojyoxKiWZGleAYi2disYauvAgOedrdtjypRcTF80E7OXLUbF0sVwCeuBUM8w&#10;vH+gFvd+I0D4JT39+IWCxtlnT3GedlGsIfgt6uHiM6qI568Jkdc4R4hcfPG8ARSExiuqjZdivJcm&#10;7WXuX+Lxq7zuKoFz+eULbj/DdSqXqzQNWAgUfs41QuQylc99/IY5O/fBK3osQmJGIqB7NHxDIuDm&#10;EwwnH3/Ye1D+O7vRRIVIFpYARDNR0NqByoLbNvb2sKLCsLSzocKwJTysYGNFUNjYUnnYapSHgwYg&#10;NgIQOwsEdmmPpUmxdPhV+IUmcYxPl0zD+4TIB1QhMnx1tKoA71FxfLigDB8KPBaV4/PFU/ApYfIl&#10;7dtFFfhpcaWCiGYoaw5+IUh+WjwHn00naMom42jWRByeNBYHJ6Xiiyky5LUIp9evUotGbRjSF3O6&#10;dcWy+IFYndif2/6YGeyOKZ4OKHTsiEK3tshyNMXQzrqIJ0AS2mlhpIURUp3aI9PNCjm+Lsj3d0Wx&#10;twvKAzyxoF83rEjojZVJVB+Eh1Ifg7tjbnwPVMV2Q0XfriiOCkFJ72BMi++KGUPCMW1ICMoHBaJk&#10;MNUJtwsIlKI4AqW/J0r6OBM6Lqjq74XJPTzhaNgcbfjuG/N9NzCm8jDSZgeKnRYTXQUQMxNzmJlJ&#10;fSxbdHIKgX34YNj3HoGZuw7i9p9//gMQDSwknZfbqiPB4xJQp/KQ6gSXBR4CEgGIBNElS/D+PZy5&#10;ewtXHtzEL6c+w8f1a/DTibU4saUYmwtjUFsxBNVSjbe8H7YVRqtjeUmB6BNui+gefmr+h0wi7Bnu&#10;xZYW7o3uoQQIYRISZIegQBv4BzkhMNgNYVLiRILqvnZUH5aEhwW8AwgGHvOn2vP3cISfOxWIJ98j&#10;mr8CiC08CRRPqhAvgsSDracHoeJmC18PZwR4u1GNuGDUmGRMTBmBiROpzDLGIjcnBTl56Qog2UUp&#10;yCueiMLiCSgpJkhKMzG5shCZZUXYsmcTAaDp6VfX78SeOsKETlvWeK+r34w6KpPa/YTKQaoCOvxG&#10;gEiNrDqqh/rDokT24YBSFrsb1MQ2AmGbquZbK2pEhqKoVGqONigUgQxBcVApjl28R4zg4LPqxPis&#10;ejkvda8ItC1b1mE+wVFRWYUZc+dj+eZVMgKlcbxv29vw0ATFNceV0/4P+/8PkMZMrUZTZdapQFSs&#10;RK4Vp9zwHAGBAoX67Lc+p+FZmm3NdW+bHFPH5VnqmXT8vEd6/tpUNZI2q9ZYb8lWS1KECRRJoTXU&#10;RevWJmp+SbNmLWjNaVRF/2EyHCUqRADTABluCxwEUqI8lOoQcMmxBsUh52Rf4j6teEwAoiWtAITq&#10;S6s5ISIAkZ+NcNPV1qYCIUD4c/p62GLpmjlYvnsjlm3ejpIFy+Dk1x19AnrhixPHcevXR5C5HT8/&#10;JzyoPGSo6gKVgSiJC1QNChIv6eBfEiQvXhIgNIlv/AOJ5wTGc4KDLbfPv6E6efUCV169xGXa1Zev&#10;CI5Xavsar7lOE6hcIVQELAIUAYg4k9t/vsC+r76D/4AUePdIRECPAfAJjISHj5SFD4Ad5b/Aw5km&#10;EwhtRHkQHjY0KzGqEGs7R8LDFl3sbWBBiNgQJvbWNnC0toedtR3hYg0LeytYigLhdRJU96YiGerq&#10;imMleTi/ei6+Iwg+XkhwEBYfzCtXIDlUVYjDtPfnluGjhVPw5bIZ+HppFb5cNB1fL5mB75bOwA+L&#10;y/E9lcgPhMmppdPx07Iq/DC/Cif5pX+/IAuHs1JwIHUiThQU4tyKZfhl7Up8u2aFqqX14+IqHJyc&#10;STUyCmuGDaFi6IeiYC9kOtlgsptkWbXFKFszJFgaI66TPuLa6yGxiykmuloix8cBBUEuKA5xR1mQ&#10;G0oCXTGjWwCWDozCskERWJYQiUVxUVgQG4m5cZGYHhuFMgKkpEc4yvuGYvrgcExPCEdlQhgqEkKp&#10;QKhMZAIhlUgpIVJIeORFWmImVUhxtB982urBTKcp1bcOjAwNoM+Ok4mJFtWHZDpqw9TEiGAxg2nr&#10;jmjT2QWdXagieyQhfPRkHDh9Bbf++FUNYUk6twKHAITbl/keqPlDj0VxiPEYWwm4S6WCC/cfaeYk&#10;ESJnbt/DhTu3cO78t/j06EZ8d2I9Tu6eTljEo75sGGrLBmNXSTS2F/XGxrx+KEgOQXS4I/r2DEAv&#10;KrvoSG+2nujW1Y1qhBZOJRLppSYUBvhbwy/UBd7BTvAPdCBUJDYiw1eW8PO3gE+AFfz8HBBIgAS4&#10;uxAcVCve1lQjVgjwpcrwdiI0bKk8RIkQJN5UI1Qlvjwm80W8CXkXgiRxeAImpo3CuPFJSM8Yjayc&#10;icjJSUceVUhe4STkF41XACkkTApKM1BQUYis/CKs2rxBlR2pEYAoeGgAUkOT3r8yAkRiHzK5sF5K&#10;vqtyJ5ogupQ3qT8icQ7JvOL+0R0EiKzf0RAfEVUiYGmIm9TSBBAKEhKElzklDeclVbheZWFpYCRK&#10;RT5LwLWnZi+2bN+H1Zu2YdnWtfTZdKxvO2PlhBtgIPYPHN46/6/9e13jtVKORD3jLcct63yIE9Vk&#10;X3Fb7uPxlry+i5E+hg3shdAAb+jrS80qOs1WrfiMJgSFBjT/AYP/erb6rIbPbDR1TrblfKPRYWuG&#10;u0Qp0Mmz1aQViwOnw6fz1gTx6cSlxy9DWyLhTY2gqydDapKS20JjzQUSTRuC4Q0KRD1LntOoTuR6&#10;MUKnSTP+7IQW91uqdU5kCIsQYSuxEcnuasV7JJiu4jQtWkBXKRDNErta2lrQ1ZKZ9now4Xbfbn7Y&#10;yh7ayppdWL3/IPLmrYK9ZzRiQgfg1DcncYMAucAv8TnC4sIzKgXJmJIYBtXBhafPCItnSmFcJhwu&#10;vyAcCIMLr6hGXmtAcVG2lSLh8ZevuU/nwGNXBR6vXhMavxIYv+IKz199SYgQHteeiyp5hhu0m/zc&#10;m7z/2tPHuPb6IU7zs5Ny58A5bDBCestytGFq7Q9HTz/Yu/nAwYm9XwfN7HNLJxdYivqwJzzsNPEO&#10;G1tnWNo6orOtPSxs7FQ8xMHGEQ6EhygQSwLFQsVAqEZ4TALqHs50EF06YyidQXXOJPxAIHy6aAre&#10;o/J4bx7bBdNxYFYZDswowHEJphMwX62swrcrZ+Jbqo3vls3Ct4TJt4sq8e38MnxHRfL9gin4gfbV&#10;rAp8VJKPY7lZOEr7sLwYP61cjF/WL8cvG5bj1Lpl+GaplCyZho+rpuBAYT42ThqHtaljsXzsCKT7&#10;e2KYVTuMsGqL0VRMo13tMdylC5Ls2mKkQ0ekezkhz5/QCPNASYQ7SiNp4R6YEeWL+dFBWBQThsXx&#10;kVhAmMyP7Yo5sWGYFhuOsv7hKO4tmVhhmJ5IgCRFoDyewBDFEUf1EROEgjh/lCUGYXSwFYbTqQ50&#10;6ggndpra87030WsGQxm+MtCFrpEsn6ANI1OZwEolbmpANUIFYm4DU0tvdAnsBZe+IzG+ah07Gn/i&#10;Bt8ppTqpOAQakrZ7jQpYEjAkaeOSZOk94Hv4gJ2UB9yX+IcYASIK5Py9xzh35z7O37qOS5d/xhfv&#10;78SPH2/AN/VzsLMoAQdKk1BXGo89xTEqjXdLUQwqhvdAvxBn9Ovhgz6RnuhD5SEAiSI8IsVEhUT6&#10;ISREypQ4wJcKxNtfVIcd/Y0dggmNAF/Cw4eqgjCROSH+flQfququpPnaw5cqxb+hOq8nQeHpbQdP&#10;Xu/h1RlevjKxkGDydiBMnGHnYoeBQwZiYuY4jJmYjElpI5GWMR6TqUIK82iFhEYhFUjRJG5PRFFR&#10;KkpK85Cdl4/5a9eg/vh+VNcSHDW02m3YV7dNAWT/fqoIQqVGFAgBUtMAACnAqIowSiCdIBGrJTBE&#10;YUirqdTbAAiqCxmmkgWpDh6uVotWSdxk73u7sY9Wy2tEjRxSAOG9NJkoKDPO66hOBEAq44v3HTh8&#10;kJ97AHsO1/4LkP/o0b8FhX9MjjfYv85ao0AarxGASBxErSYophw2nbJAQxw3Habst+A5GdrR4bV9&#10;Xa2wYe5kpI0ezD+UE1q04rV0ruL0FXDYvg2Q/7Z/f5Z/rREub/9u//yOtMZhM/VsfoaokeYClH+G&#10;pejo2dPX1WPvq7UBYaKloNGCMBBTWV509k3EBCJUFAogfIZSHA0A+Qckag5MM56XFRFpLaQemCgR&#10;AoPntXhdY9uKgNFq2Vyt2KhFayVL7bYSgGhBn19sI8J1aHwf1H1Si23vv4e175/AhJnLYeM5AEl9&#10;k3H58nd08lJGRDKoqCpUphS/uAITqgNRGucIAgHGJcJCVMRFQuHi69c8xu3XcvwVISFweEPV8Tuu&#10;vfkTV18TGG9EfbwmPH6n/YZrr97QRIVQdfC5N6h4brx4gpvcviVK5JkE1B/g7l9/of6rM/DrMwJu&#10;4QPhFdoPDh5BsHP1ptrwIDzEBCDOsHB2QhcnSc91gjUhYWNFgFi7UGXwHCFiaWNPaBAetlJMUrKv&#10;bAkVGrclyG5laUeIyMx0G3jZ0jm0N0N/K0vMGRyL/ZWFBEglDs8kQKgiDs+hCplViOPzSvDxEiqQ&#10;VdPx7VrCY/Us/Lhylgq+f7t4Or5ZUImv51YQHKX4emapCpx/UDwZ7+dPxoniAny9YCZOrV+Cnzcu&#10;xekNy3B6zSL8sGwOvl0yB5/xc05UTUV1SQGWTRiDZSkTMHNEAib3DUFOd39MCvDEKPZch7tZY4yn&#10;FVLotLK8nVFMyJSFeaIkkiDp5oZyKWvSwxdzegdiXv8wLIiJwJwBhAdhMWtgiErhLR8YhtIB4Zgm&#10;KxQmU5UQIKUyYXCgP4riCZDYYJQlBKM4IQgeps3Rjh0mE34X2ug0g7lhSyptKm9Z/kAm3proqEoO&#10;BgRJa1NDVdrExFSq8zqgo3sEOocOhufATNR+cxnXf+U7QsVxne+bAEPNE5L4x0O+X4+5r+YEcfvh&#10;S1y6z46MSuN9rDGV1ktlco8dnrtS2v0mLlz8GZ8f340fPqQKObAYOwqTUF+STIAMwR6qkR1F/bCp&#10;oC9mjumN/oH26NfdHX2i3BFNePSkRRK6kV09EBnmi6gwP4QTICGBmvpXgQSFlDQJ9bVGqD8BIjPL&#10;ue1NqHip4ojW8Od5VXGX5u1lA3+Biacz953g7mkLd8LDw7MDAUIVQoB4u9vA28MR9gRIdHxfjEkb&#10;jVETNENZGRljkZc7AfmTx6MgbwKKCgQcE1FQNFYzlFWWg6zCbExbuoBOvI7w2Ia91Vuxp3oz9tVs&#10;pRrZjP1KgezA3oM7sVtSepUaoElAXSDSoEgkK0vWUa9WAGlQIwoeAofdOMzzaohK1IVkZxEuNfx3&#10;rpYhLlErh2j8jAO8R2VyCZwIDwUQHpN5IfUEyL7a3dizbw8h91Y1XmWNDrgRGm+bHG84/69pAPLf&#10;SkSuUw6ezxTTAITH6WjleCter0OF0ZoA6efVAePH9IK7vxe62FqjKZ2nOOZ/HL08i/bPM2nyLGn/&#10;7z/PvyZw+O99dazxd5Vni/FYU1E5/Hkas7dk0qOoAj0BiKm+BiBUAgINzbwNAocwlCEtFehX0BAA&#10;aRSIUhVqn7+3GK9VYCAkWhEyKtbB42rGPa+TfakRJoF0LS1ZSZHXqrkqmpUTpXy+Ic3YRA/G2too&#10;yMnGp+e+w56PP8LWT04iqXwubDz6YUzCWNy4cxqXXtxWWVZKdTx5wZaqQoaqCIUzBMQ5On6BxiU6&#10;/8uEwpU3r3CFx6/SrrwWlfES17l9g9C4LgB5/QeP/8ZrXxMoVB8v/+A1PM7nXKVquc57rhNG119S&#10;gdBuUt3cekGYECiiSi5R9dz7+2+sOXACThEJcPCPhYtvb6U+HKU8CeEhZkeAWDo7ohMVSCcZtiIk&#10;rK2dYW1JoFjZEyiEg51Gddha29AEFvawtLKDlbRdCBALzTFrKhI7K/YUbfkl79gZPmbmSO8VgWPz&#10;puJYVRlOzJVU3hIcqcrD+3OKVBD98xXT8d3G2fh+A+GxeoaaoS7zQb5ZOBVfzS3HFzNL8Pn0Qnxa&#10;WYCPy/NphaqI4vfL5+LndYvw89qF+Jnw+GnVIh5bQBUyD58tmo0j0yqwn7YhNxsrMtKxtigXm2ZM&#10;xsKcEZjcvyvGBrhjtK8jJrKHnEaTBZ7Kgr1obiiLdEV5dxdM6eGB6b38MLN3EOb0CSdEIjC3Xxhm&#10;DwhTGViVA0NRIcHxwSGYkRiJquQoTGMryqNoYCAK4wPZBqihrbSePmjPd9+EHRYDqg89I75jBIhU&#10;cDDQbQFDg5YqccTQSB9GRsYwb90Wrdu0h1kna3SwD4ClXywcIsdh4e4PcQt/sxPyhPB4QcXB9+PZ&#10;K9VhuUKYSAaWJh5CRfKIcHnEjsujZzjH/XOEigyzSkaWJhbC/XsEiCwTcPkXfP7+Hnx3YhO+qVuC&#10;XWUjUF8xHLWyrG1xPHaW9MemwmjMS+2FAcHWhIfMAXFHTyq17pEER5QbwqlAIsJ8EBXug9BAOxVI&#10;l1hIKIETSliESF0sgiOYbaDMRJf1PtS2FYIIBn8fGZqSALo1Atzt4ONO9SHL2nLb3aMLAdKF+xIH&#10;sYIX4e/lbg97JyuE9+LfM30cRo1OQsqk4QTISGRlj0Fu7jjk5Y0jQMajuIDbxbTSFOSXZCOzMAfF&#10;c2eoqrz76rejumYLIbKJthE1dRsJkC0qnXcPnfsu2j7CROIh9YdlYp+sH0KHf0gTFBfFoGIcEu84&#10;RqAcIzyoRqRYogYgBAaP76Xt4zkBzn4JnvNZBwgniYVImRM5JkF0eb4qKc/rBEY1/Jyde7dh9x4q&#10;lz3/J4D8L/a2U5YYSGMcpBEijZlYjc5enKiagc3ejqTcSgBbmwAw4HWWvLdwFF/05eXwGTIMxjau&#10;aNLSgM9qSYfeTDl1ce5vP+/tbfWzNrSN1giKRvvv4+r35M8iMPtXicjnaADSqBbE0RvpU8Ib60NL&#10;pxVa0plrUm/fURMSpdS8KJUWVBQCjeYtuE2TCYHy+8r67pJlJSbQacl7RXlIWq4ygQZbCeSrloDS&#10;a9VclTDRYo9QikWqmfI0mTRpyJ/FwIC9QT1DzJs1Ax+f+gq7jx7CthOHMbR8Dhzd+yFrdAbuPrmE&#10;Sy/5RSQ0RHVcek5FQbtAeJwnNM6/foNLBMNlOv9LojYIEAUG2rVfaTx2jWrk+q9UF7zuWgNArtLk&#10;vqsEybXXf+K6qBIFEA1sNMB5TZNW1hOR4PpzXHvBnuezp2p+yH0A6498Ao/IJNh79YS7LCbl5g1H&#10;Zy842FOB2FNlODiio709OtrZo4tARGBgaU8wWMPSwgJWNlbKrK0tqEwICysHWFjYEiI0SxuCxk5t&#10;W9hw21oC7VZwsLKBO1VIHy971FTl4z1lhQSHJhPrxJxifEA18sniqfh2/Wx8t4HKY+VUqohp+J4A&#10;+XbxNEKkUgHkUwLk5NR8qpACNaP820Uz8aPUz1q7QM03+Wkt4cH2q2Vz8dmSWTi5eCYOz6jA3ooS&#10;bCstwebiIqylw1hVkoFFWSMxe2Qs8vtEIK17ANKivJAe7opcWQ8kxANl4e4opzOsYA+7vJsXIeJH&#10;iASjqncY4aEByFyqkSpCZFosITIoBJWDg6lAuhIeUaikEimLC0NRDFUIrbh/EGYl9sRIgsmE37/W&#10;LXSgT2WrpS8146QED4GhS5VLpWtsZEhFYgo9/XYwb2+P9vbesPDpDiufAfDsPgnL9nyEh/x7Xnn9&#10;EFIs88YTvhdPqVKfUWUQIpeofK8qiGiC6W8D5DzBclaGWAkQmad0QUrq3BO7qxYku3L9PL74YB++&#10;eW89fji0BPtmjECt1MOqTMDu4ljsKB7Af8c+WJYjCqQLeoU5oTeVWncqj+5RnogiSMK6uiO0qw8i&#10;ovwRGu6MwGBbhATbU4nYIYjACPKlESTBakhLgudsCZAgH4GHlCuxhZenrP9BRUKQ+FBheLu70hzh&#10;RWh4uFvBzYUAcbWAl6slAWIDZxdLBET4YYIAZGQiUicMQ1rGCKRnjUJW7njk5lOJFFKJFAlAUpBH&#10;eORTwWYVFWHyjBnYc6ROKYvqWioPKpDq2k2ort+EGgKkWgBC575XFIfEQmR2Oh2+TDKsbZgTIkNP&#10;ohZkLfWaw1QXR+n8ZXVBnjskGVo8LhDYR6Dso/qolmEuUR28R8ByiPtScfcAn3dA2oZhrNqGZyqA&#10;SDVeQkpSh+vr6v6/A0Ss8br/BoiytwCi4NFSM1yjAsbifNnq8h5TwsGJ11aN74OZSyuRMnM2Orj6&#10;4p3m+lQfLXh/g8qgabKnNCqmER6N5xp/FvVzNxxrtMZr/vue/z7WGOCX5yuVISqB27I+upGRHlrp&#10;yEz0FmhOBy8zyVtp8XeSme3cFmCouAe3RaXIvpg8S45rNSgPBRD29mQlRVlaV5fX6ggwZJ/PFtPl&#10;5+jpNoeBZMJIXS0ZVjDkORMtmLY2grlZGwR6+mDX9lX49OfPcO72BVx7cw8T5y+Fo2s0puZW4Omb&#10;uwQGv9TPftXEMFT8grCgXea2KAmJY4jiuPyrGLd//R1Xf/udLRXHm98Ij99w5Tca26u//kE4/EWQ&#10;aKAh52TIQravvOI1fO41Qklgc52Quc7PuC5DYBIzkSytl+yNEiaXRYm8fqaczsEvf0HkwJGwsPeB&#10;Df/mzj4hatlaG3sXWDo4owsB0snOBh3VuuyStiuKg20XS8KBJhCxtlRDVVaEg4WFFeGhOWdBaHSh&#10;WVjzmIUlbGl21g5wJGy8u7TBWn6J36fyODo9HydURlY598vw/uwKfDx/Kr5cWYWvVk/D10un4PsF&#10;hMjiGfh60VR8Tth8MqMIn0wrwMlpeWr7i7mV+G4pAbJqDr5dQVs5H9+snMdnzMWny6rwwUKJuZTj&#10;yOwpqCFEdk+vwLap5VienYr1BRlYlTkO80YNRsWgPsihokijwsjq7oXynt6o6OGNcjHCYwrbKd0C&#10;2FJBRIcQIoRGr1DM7hNEiARjVv9gTJdhrPgIlX01bVAkQRKFsthwFBIa+f2pPgiZopgIVI0ZiF5u&#10;ljDkd8+slR6MdHTU0s7a+my1DWGoZwJjQxOYGpvDxMQCbdp5EugRaOsZjXZUjn3HleLgV2fwmH/H&#10;G68ljfsR1ccb3Hj6hh0G6Sy8xMWnr3DxMf/+T17TnkLVw2oAiJQwuUA7/+Ap7REBIhmDUh1aAHIH&#10;Z+9cweVrZwmQanz73kacOroCe2RBKcJDbHdJHAESR4D0xfLJPTGoqx36hLqhN2HbM8Ib3WhR4Z6I&#10;CPdAuKTxRgUhIsIL/gEOCKD5qWEqAiPAXlXkDQiwpvKwUoojgBAJ8LZuGNJygKePo8rM8lWTCB2o&#10;NAgQN2elONxdrQkPXkuQ+PDf08udx6QNcsaYiUMxYVQyATIcKZkjkZI9Fhk5E5CVNwHZhTQCJLdw&#10;IgoKMpFflIcsdiqkavn2g9WoObiP8NiOmuotqKndrOaFSGqvpPnuPiiTCrcpcEi9rNoDBARNsrcO&#10;HJRMKnH4O1EtdlCyrnZQSWzX1NI6uFc5foFGnUwilMWpVGn4vYQDr2Ur9bMOHN5HgBAkKtZRzeft&#10;4zmZSEjjtqQR1yhA7UPd/npNDEQNF0krTlicP5WECoiLovgHDv866n9jChqAvG1qTQ/eJ05fYCGZ&#10;RVKaXYZxZEa4ZCPpEixt2eN343ZFUjgWzM3BMMq95obGaMqX+F0JcvNZSoEoFfKfDv9tCMjnaILk&#10;Ahd+Nk1t8+eQ2lzqHtknFERlaLYbgMRrZQZ9cxVUF4AI9DSZU614rSllvHlrQ6oDHbTQogKRUigy&#10;m13mqxAA2gSFFEFU64vQZFZ8C1EnhIZYq1YtCVAqCJVNpanPpSChRSi0kuB4M+63IDRaQle/hYKF&#10;sUFLFcxsY9wS5ibaaG1uANO2xmjTwQQd23bEyN4xeP7wMv7E37jx/Dpu4QmSK+fD0aMPFs+Yi2e/&#10;8Uv5VHqFv+HyS0LkNcFAxXCVrQxH3ZD2DZXEb29w5XcqkT943e9if3D/D1z77V+7Sohc5bmrv/F+&#10;AuPGmz9wk/feIECu8Ngl7l/hvoKOPJdwagTIdcLl+nMqmBdUOHQ0V1XA/iFV0ENC5C8cfe8Exo8Y&#10;CRdHZ3SycIaVrDHh6kfzhCWVRycqiE72VuhsT+WhAGIPy84EgygRK7aWVso6cruzpTWsOxMYXbqg&#10;M60LoWFJwFhRsdh1JkSoYGw628C1TXssSh2PEwsqcHBarop9nFhQjuNzBCJTCZOpVCFUGisr8eXS&#10;Cnw4LZ/gmEJQVKhVDT+pnIyTU3LxUWU2Pp6eh09nlxIu01W21qfzp+Hkoln4hKrjY0LnxKJKHJhf&#10;TGjkoHpWMfZQveycUYxNFZOxKG0UVmdNwPKUUZg7YjCmJ8diSmJ/pHf3RUq4C4p7+6OibxDKowNR&#10;0TsIU6NDMS06HNP6hmNKn1BM4X5ljyDMoCqp6u6G6T09MKOfP6riwlFFcFQldMdUWSwqJhz5BEx+&#10;vxCUDOyG4iG9MXVCPDzaGsCY73xrfT0VNNelspVK0boG7WBo2Bb6+uYwNee/t304bF17o61rX/gl&#10;ZGPGjkP4ierhId++q2o+0HNcf0a1SuUhalNiXtepfK89pZKlXX3yTAFEEwdhJ0KC6g/YPniCi/c1&#10;MRAByHmpmECInL97Dxdu3cHlK5fx1Ye1+PrYevx8fBVqZo9WdbCqpwzB7tJB2FGSgM0lsVg5uQ+S&#10;Im3QXyYPhnsRHr7oRtXRPcQLkQFSWNELPboGIJIgkcWh/AkDCaAH+tsgMIjKQjKvCAd/b0sEe1sh&#10;wFNmn9vDx4ewEID4yZrndnCT8u0eDvBwpQqheboIQKyoRKypTDQg8XS1oTqxhZuHLUaOHoy0CclI&#10;mZCElPQRSMscg0z+vTNzBSITkVswCXkFqSgszKBlY3JJPlJo6wQch+iwq3cQItuwr3qrCqQLQHYR&#10;JDupRGrY1svCUwd3ER4y2ZDKgA6/XikJzVCW7NdxX5U8ITRUAUYJmvN4LeFRT3gc4r4sECVzR2Rh&#10;qL2EhcwPkQWqDvPYkf3VOLz/IA4cOKjuU2VUCKFa3lctM9QJn7r9bwXRG+HQCJDGeMb/BpB/z/1r&#10;ajiIrTjvVnTIUr5digPKEI8KolOF6NHa8nyAYVMsTo/GknmpiGIP6h1x0tr60GRK8edQAGmqAYU4&#10;fraNAGncFmsEiCY9uAm3CSreK8UY5Tma7C/NOcl+aq5mrgtAuN9E1AJb7kvcQmIR2vxy6VA1tGlr&#10;iLbtjKHbSksVOdRq9S6dv2buiAw56TYoCBl2EhO4KMUlykSuF2hoa0xH4KHXCnoEiNyvz9ZIsrz0&#10;pUKwDgxNJNtFk3dvRmvfWgsd2+jz803RqXMHtO1sgvZm5siOi8efr6/hDejEH7O39ttDxEyugodf&#10;LNYuXIxXf0lW1RNceSHDVL/TyVMpvKGC+JVGJ39DFMhvPCfwYHvlj981279LS2j8QXj8/iev/52t&#10;AITqhMeuEig3qD5uvnmDW3KM11zhMVEk15Rq4bOpYG5Sjdykwrn+ktc++w03ZEyc8LimhrSeUbE8&#10;xbWH1/ER5flPh9Zg58JCDIvpjy6W7mhn449OjuHo4ugHS1d3dHF1gpWzzDaXGIgdOlNpiMkQlRXV&#10;R2eqjvY2lugkkwo7W8CqcydaZyqVLgRIF8KmE493UcrFppMNnFp3Qkr3bjg0swAHZ+TgyKx8HJ9b&#10;SIAUN6iQUqqSYnyyrAyfLi3F+zz/MeHyGdWJDFmdLMvEh2Vp+KA8TUHkQ6qRE1QiH/LeDwmg9+dN&#10;x/sLp6lyKYfnlaJ6TgEVRxY2V2RjS3kuNpfnYH1hKuaOG4J5YxOxmE5m/pgEzBkRjxnJ/ZEXHYz0&#10;SE/k9gpAcZ8QFHO/pHcIpg6IpMKIQsWArijtH4rCXoEojvJHcZATpoQ7YFoPNwLGG9NjgqhCNBCZ&#10;Fh9FxRGGAlrhgHAUECAlQwcgO74nbNnZaavDd82oNQyNzKBnbAaDNp1g3NEWrTu7oJ1tADo6dUNn&#10;t37w7zYJRYt24cvbj3GPquM6369LL++yM/CYnZSXhIbAg50RgcnTZ7jxhJ0HKpLrbK8+FfUhAHmm&#10;mX/0SODBd4AAkbpY5x9qhrAkBnLuPuFBgFy+xc7P1ev4+uR+fHlsDX4+sRy180ZTfST/C5DSIdjK&#10;dl1RLIZF2aBPmBN6RvohKpIAifBA90BXRPl7ISrIG93DZHVCX5WKGxwo9bAcEUxohBAe/oSD1LsK&#10;JDRCvWwRIpCh0pCsKjnn42cDTy9LeMjMczdbgsMe3i528HKxodqwggfB4ulpQ7BQoThTqbg4wNXZ&#10;BiNGxiNtUiImjIvDhJREpKaMQFbmeGTnTqRNQF5eCvLyxVJRVJiFwtJCTMzPw9Lta1Qwu7ZmC/bV&#10;UH1Ub1LDWHvrN2PnfhoBsqdeJhhuVwpErIaqpPaQlDaRgouERkN6rxRfPCCLUVGByJwQVb2X0JE5&#10;HpKtJcNZkpUli0XVEQZ7eVziIhIzOcTrDu/fi0MEyEECRDK4ao9sU1Cq4/MFJNUEXc3+fQ1DWOKA&#10;G+CghqneAsi/IPn3mrcB8vY14vA18YQGgNApC0BknoNkLqm4A3v4ssphe14TbPguZgwLxrSKEegz&#10;rC/eZY+oSSttFURXSqEBIBp1oFEIYm/DQwFEfgcBBbeVkpJr+bNJOXhRKPIsFcCnNZeVDlvyuBRA&#10;JNAkrbaFVjM0F2vegoqEwCJ49HnOzEwfRuZ6ashKj8pCX+tdGGgTItpNKPcJEQl202RoSuaRiKrQ&#10;ISilZL3Ur2qcoCimmVtClaEr1lIDDv6+pno0I30YtuZntdaDsakuTFvroq2ZLjqYG1J1tEbHTm3Y&#10;024Di7btMTNlEr/Gj/ESv+HW8xs4//IBeqVUwNc/HtWbt+JXSEaVpOhSVVB5XP6VJkpBVIQAQoGC&#10;50R50K4SHtf+EJBo1MgVAcgfBAivuaaAwvv++BvXefwmj92m3fqTsPiT8CB8bv5G5UG7yWtvEiYS&#10;eL9Ju0Vlcku2X7I3+oJO5fkrKqZXuP3mFW7evYD3N87Ed5uLcWpXGb6rXYltGzdhdHYlPLqPQhfv&#10;eHTy6Iv2bhFo5+CLzrbeVCW+7BH7wMLOExY2VCxSysTaBl2oQLqIKhGAdOpIJUKIdOkES8uOBEgH&#10;qpJOsBAV0tkWDmad0cPOHnun5hMi+ThAdXBkehZBkYsP5+bjgzmEyex8nJifRxVRjA8XNZQ6mVWO&#10;jyvz8H7RJBwrGIvjJZNwnDA5WpGL/eWTUV9ZiCNVZThC0BwicPZXFWEPFc6Oylxsp+LYXJyNDQWZ&#10;WF+QhnV0InNHDeZ7PxDzZTlbAmT2sBhMT4zGZKqNLKqQPKqM/GipluuPwugQQiMcZTFdUTyAUIkJ&#10;Rh4BktvVH7lBbigKd0IFFciUvr6oHBiEyrgQVMaHoozbRTEhKJTSJQOpRGK7YsrwgcgcSFjrmbCj&#10;0gEmHWxg2sUZRl3cYdAlAAaW4WjtFAP33hORlDcDlWu34/0fL6lhx5t/vmHH5CEuvriPKy8fqjlE&#10;V168xpWnAo83aujqmpS1ITyuPeZ79Pg1pFLzJQUQmhRTfMj3UupiPZBMrAaAPJKyJg/UMNaFe/dw&#10;/sZdXLlxA1+dPIjPj6zGqRPLUDdfAJKEfVOSsadsEHaVDVYQ2VQ0GGN6SQVeZ3Tv5o/ICEIjnNuB&#10;juhJFdIjzBc9wwMIlwA1Az0wwAUBbIN8BSKEh5cTzZPKww3BnoSLN/elTDuBEeRtQbViSeXSGd4e&#10;HeHnRnVCePi4EiRUHO4uFlQlMrGQkCFAfAgQf2cnuDhYYUhCX6ROSsK4sbGYmJqM1LSRyMwch+yc&#10;8cjKGYvcPEKEKiQ/bxIK8zOQX0yA5BVi/uZVKoNqHwFSXStZWBvZbiBANmLXwS3YeZBKpH4n93ei&#10;+oAMYREeVCR1Ygd3qvhJLZ2/xERkKEsFxxtUiJisIaKC46relSgTAQhhc3SPCqyrdF62+6k4BCz1&#10;Sq1oVj9UqcAE1QEp4y4xEd63j6D6HxXIP2riLTg0HhNrHK6SbQWNxutkv4koBunZi/qQsuYyt4GO&#10;unkzjRMXBUJnb80efqSJFmaP64FFi/MQ0q8nFYgu3tXSokrhMwUUoiQkqC1xCVojQAQmUppETLKf&#10;3uX1UtpEYKIgIqDgNTIMJSm6skSuKB/57BaEgZReb6XdGAjn789nqn8DgRslfaeOZujQxhAmZobQ&#10;N9OjgpCFnpoQBISH7jvQ1XlXBblV/IIw0NaR8istqSqoMLRkLRDCQkqx85ieNvflvB73DQgOAy2Y&#10;EB4mVB3GBnowMzQgQPQUPEzMDNSiUa2pPNqYGxAeJujUpjUsLdqwh94GNm27YHVROb/Of+MZnffd&#10;l7fw08M7CB46GaHBifjgwGE8+/slLr5hj18UBBWCqASJYwgUBAZXaJdl+y9uEwTXCI0bf7H9kxDh&#10;/pU//8T1v//Gjb95z19if+PqnwTIn3/hNqEhxRFl0tjNBrsl8KDdagDI9VdUIFQ5olSu/0ol8vo1&#10;bj6nveD+SwLkt1e4dvMsjq+VbKcp+GHdZHy6aRrePLuHh1Q1X127g23HvkXWrC2IHFoE+5CRaO8w&#10;EO2seqO9dTd0souChVMoOjt5wcLBk/8urujc2RmdujjCoosdYWHDfSuqti7o0KETOnWiauExa563&#10;aUsn0MkaG0vzcGReOeqmZGF/RRqOTs+g+silCsnHUSqT96py8NECwmNhKT6YW4YT04twvDQb1enD&#10;sSslAfuyRqK+IBW1RVnYU5SLXSWTsa88D3XTC1FNVbKnLAtbClOwuSAd2wqoPmib6Sg2EB4rU4Zj&#10;Dh351OR+mDNmEGESj1lJfVHSP4zw8ENGd39kEyQ5VCGyP7l3MAp5Lr8fgdI/EDnRvsiI8kFGqC+y&#10;QjyRGeyAwu7uVCcBhAc7Y4PDIHM/imL8acEoIDgK46k+BnfH1BEJSOzeD+btnGFsEwgT23C0d+8D&#10;126j0GtEKbJnbsP6w9/g5LW7uIY/cJ/v2Z2/+U4QFpdlyOr5U1x/8UJ1CK6wM3CVALkqQ1VPua0A&#10;IsNWfI+esJPCVjIAL0paLwGiKvKqoorPqTieEhwNC5lJBhYBooaw7t3Fhdv87Lu38eVnR/DpkXX4&#10;5aNVOLBkHPZVDiFAkrCnfBBVyBDsKBqCLUWJGN+HiiPEAVGER3eqtx5dndE71BW9+G/TjRDpHkKI&#10;RAQikNDwJzz81Nrnjgjyt2frAl8fN6oQHvNwIEQc1FroAZ6WBEtHBPh0go9HO/h7dUKQhyYby8uD&#10;ikPUhwvhIRlYMiPd1QI+VCWBri5wtbNBbExPpExMxFgqkIlpSUjle5ORPgo52WOpQMYhJ1+WvJ1I&#10;gExEkdTJ4juUkl+AqtVL1VDS3uodKp13j2Rj1WzA7roNSoHsaihzUkN1ULOfaqFejI6d2/UH9qiY&#10;iATV1WRDqoX6QzJEpYllqNiGqA8CpfboNsjKh5JdtZ9t/VGCiFCpFvUjsJD5HhIbITSkfLsaIlOz&#10;3gkiUTbq2btRTVhplrQV+18A8t/xkLcBIkND6jidtZimmOG/ANFTvfKmaNmsQYEIQHivI5121aAA&#10;vLc5GzMWTEBr63Z4p6U23mnVkkCQ52oAorKiGgAiw0wqRkE4tOQ5MVE277ak8R41zEWTgHYLmVtB&#10;mMm1EryXgoyN2VeNs96lQq+pqR5srDoi0N8Z/fv7YmhyGMaM7IkAyl0dKgN9I13oahEaBI+shKht&#10;8C60dNhSSWgTGLp6WmpoSg1PET6NQ1UClsZjssSuXCfL7ZoSGq0NdWFGaJgaG8DcxBBmojrMdWBm&#10;TnhQ9bTvaIr27U3Rsb0ZurQ3h4NNF1h17gjndlbYN3cOAfInnv7+Bg/e3MVnVy7CJy6DPa9h+OLD&#10;k3iENzj35gWd/V+49/dfdOK/quElFdfgsas0gcRlmgBC4HGLsLjxN5UIncU1wuLaX39xm+rkLwIB&#10;3CZE5Pgt3ntTAMLe6O0/XhEer2kE0G8CEx4XmLzhvsQ/qEAu/8He6a+89uUb3HrFa169xn0qnjOn&#10;v8X7a+fix01TaaX4eMscPHt8k5oK/OlB1wUqLODy81/xwakbWLzlfaSXrkTfocXw7zERNn6D0N6l&#10;B8ydItDenmYbijaOwejgGAgLqhULG3eqE4KlixOsLNyoRlypRlxg09kFDuadUTQ0CUcWzkB1RQ5q&#10;S9NxsDwDB6Zm43BVLg5NzcKxyhycnF2Kj2aX4f2qYhyvzFcFEreOS8KmsQnYzh7lrpxJ2Jadis3Z&#10;adg8OQNbqS62lKRhe0kGduazzUvFptxUrMuYhE05adjI69dnj8HycUMIjH6oTOqDWaNjsWDsYExP&#10;6IWSPgRIlD/SuvkivacPsntRYfQKRi5hUjiA5wiOtJ5eGB/mhAnBbkgN8kFqoCvG+1sjn8crYoMx&#10;hQCRTKyS2AAUEiAF/XnvwCiUDOmLspFJSE8Yjh49EhA8cDwS0qagZP4WbDr0BT6/IOu2/I5n/Dd/&#10;zr/3/b8F/s+oMJ6qGmeSaafs+Qt2BthBeMF3hQC5xv0bT5/T2D57wWtfERxvcOnJb7j4+I0CyIW3&#10;AHJVACJ12Lh9viEL65wqrPgAZx9o1gS5cIcAuXcHX391HJ+9twVnPl6PA0vHY0fZQFRPHYK9U4YQ&#10;2EnYVZSMrcVJSBvoha509FGhLugV4YZeBEj3QGf0CHFHt0B3RAR4on/Prgjxc1KLRsmytZ5UGL5U&#10;FzKp0MvXVi0QFeBhiyCqDwGIn49MEOwIb5928HJvQ5h0Ijws4OtJcHhRfUgJEyoRHx7zcm8PL9cO&#10;8KYi8Xd1hIeDHaJ7hCElZShGj4vFBHY40tKTkZGWjOxMQiSXKoQKRLKyCiaPpwKZgPyidGQU56N0&#10;wQxI6fR9NdsJjc3YTnDsrtuEXXUbsZPtvvptqKvdTmDQ8R+gE99PBy8Q2b9PEws5SHWgTGIkdPgH&#10;a5VJwFwDEFEVspa5mKTlSr2snVQim6lMNivVolntkNcdEtjwswib/Qc18Q6ZAyKxlP0HeP4gVQuB&#10;9Y5RexO1friko6r4wVsw+U+o/GuNNaiUKZjwGB2zqACVCttE0mCbQq9FM1V6Q4ZzWkoMhBCQjCwz&#10;mied+sKxwdi7MQU5pcOhbW6MJnr6hEhzvCsxCp5XcYoGeAgQFEB4r6odRZNUWzknikVmhCtFQWsp&#10;s8l5nZRHbyUZUvIs7ksZ+Dbs6XtYtUMoew99unsjrl8wxif3Qu6EfsiZ1B0TR4chfVI/BEV4oiXh&#10;oU+lYKDTBPoybKVHxaHfTAFEh4pCR1fgoQGItj6hQXWho6BBiOi3VNfoG2rDyIQKw0jWVTdWC0K1&#10;NTGg6dF00LY1YWImAJGVDfW5bYg2bYzRsYMpunQyg2UXc9jZdIJjR8rq9g44sXkRv+Yv8PjXl3j+&#10;xxO898sZOEanIrb7GJz58SfcIhC+eXAH39+8w17dY9z7XRSCKJC/CAsQBrS/xagqBDAKHhqTY/+e&#10;0xy7TqVykz3Rm/zUG4TIDaqUm1QrtwiHWzKk9Ruh8iuv+Z0tP+f26z9w5w1bgRahclWUCiF2Q7Ky&#10;XjzHQyqnH7/9FB9tnIeft8zAd+un4NO9K/D7H880AOHnC0R+pQlIuEuXpgHK9Ze/4/trD1B78ifM&#10;21SP1Gmr0W9CJfxi02HbbQSsw5Jh4xmDzvbd0dEuEh2su6K9ZSjaWwSis3UArG0DYNfZFXHBUahb&#10;MBP7ZxagrjQDdeU5qK8gRKbQynNxsCwX71VOxvtTqVRKc3CwMAPVOROxgQBZI4s5pY3BpowJWJ06&#10;BitSRmL5pJEExVhsICDWp4/E+kkjsHHiKKyeOBwrJw3HmvSxWJvG85njsD5tBOYPj1HB82UpY7Bs&#10;4lBMH9wT5QMikCdDWD18CBEPpEd5ILuHr7KMbl6YGE5wCDyCnAkPd2QEexEgLhjnZYV8npdhq4q4&#10;IJQN9CVwfJFHy6cCKRnUEyVDY1GaStBt3IPPfr6E03Tkd6lCn/Pf9AXtMf+B7/Nvd4sK8QYVxs2X&#10;NP6tVPuKiuO1lLGRumevqEA04LjK664/f4mbVB23aNLKcNYlguPyI3YeHr1WsPhn8bFHVCMPCI8H&#10;koXVAI+3Fch9tnfv49zNm7h0+wp++OYETu5fhdMfrMaxVRnYURJDdRdLgAzCnpJEAiSJwKZjHhyA&#10;7r4WiA5zQ/dQZ/SNckVMuDvCvK0RFeyCEB8HxPXpilB/wsPDHt4BLhg4qi88Qqzh7NYW3t5UD2JU&#10;HbJsrWRVebpbwtOzC3wJDj+arztbj85w97SAq7ctPAgaX1fJyurCY+0JpA7wcu4IHzeJjdggONQN&#10;4wmOUeNjMSZ1MNLSEpCTkYiczOHIzqEKmUyA5KRgct4k5BEm+eycZBXmIn/WFOw5VkNobMGu2o3Y&#10;QdtZuwl7ardgn8xEryNAxGThqUM0qdBLkOwjRGoFKAfo8AkPUQoSC9l/oAYHDtbhECFy6GCD81eA&#10;oKKQjC3CQyYMqlIlkqZLxSLVfWUZXamrJRlaUlvroJSAP0SAHCZIjtTwHI9LrIVq6B1TSzPoGrGH&#10;rN2KTrapZijnbUD8L9YIFg1AuE3TqI8mdO7vQlcUCJ23lhadOkHSVGZa05G3bfkO/HTewdLM7tiy&#10;NhNj04ahqYEx1YcW3uV1zQiBFhKn4L2iGOTnkpRYVUOKz2ysHSUKRyb8yQJMzQipZgREs1bvUllI&#10;ocR3YMj7jQgWPf6MPpadMKh7AIYODMCE+ECkxAdh/OAgpCSEISMpAmlDw5A6jMdGhPEPHg+3QAc0&#10;0ZXYBRWELkFIaEj8QpfbOnp8pqEsRtUSegatCAnN+usCEVEcSnWoeRtaBIeOqmYqZbFVSWxjfZou&#10;lYcWzM0IEKqONlRBbUV5tCNc2hrBjABp39EMnSzawcKqA2zsZK35Tuja0RFfVq/jV/4P3H3zlA7g&#10;KbZ++gW6RI7BiAEpuHXjMq78/hpf3LuJw9+ewtLN1Th7+w5ViQYa1+koritAaFq1LQqDJsNWcvyq&#10;OsZzPHaTgBG7pVoChEpEgHKdyuWmKBcZ0vqdyuRXguV3KIjc+1VjtyRjSwXi2VulUrkuKb2vnuLh&#10;X2/w9Sfv4bOt83GKAPlm7XR8fWgbP+038BH4jZ/zmq0ARO3T3hAjr9jKcYGLHJPz4vxucecUndNH&#10;527iyHcXseXAV5i79igKZu/A0Ix5iE4qRGh0JrzCx8ElYBjsXWMR6NYfc/MqsWd6BWqKJ6OujCCp&#10;yMaBsgzUF+WivjAHh8syaWmomzwJNYTHjrRRCh6rU5OxhtvLJgzHkonDsHg8bcxQLBkzBCvGJ2DV&#10;hESspMpYPTYJy3ls6fghhEQSVrNHujlzNLZkjMIqHls5fgQ2pKVg2egkzKUamT6oBwoIkIxu3lQZ&#10;LpgQYo+JoXZI7+qKlBAHjPWzwGjfLhhJRzfawwbjvB0wxssWY6ToYpg7ZiR0xRS+06UDvJAX7YnM&#10;aA9MjuF+Yl8UjhiC4uzJ+OHcFfXv+IB/63t/0Om/kUmfLwgOdgZeUjW+lAw6UZAEPmFyU2XTER4v&#10;RI08h9RAuybDVgTIlefPNUH0p+wgPJM5IG+oPl4rgFyVCYWPXirVISVNVBkTlcJLiNx/TmA8USm8&#10;stiZLHp27j7BIXWx7j3C6Rs3cPnOZfz8/cf4uHYpfjq+DO+tycXOklgCJA57ygdiX/Fg7C4cTIDQ&#10;MScGItKnM3rw3yAsyIFqwxNJfQLh49SBqsMOId52iOkRiAhfJwS52GgyrAhnW/cOcHUiQAgHb48u&#10;8PLUxDp8eNzLpTNh0AV+bhL7oBLhvif3nd1pBISHiwM8nR3g5mrFY53g5t6ZAOEz+HxXAsg7yB4j&#10;J8Vj+IRYjJo4CKlpQ6g+kpCVNRyZ2aORSYhkSVovQZKbRxWSl0KoZCKrohhb9++h4pA1Qag8ajZj&#10;J9s9bGuoPGRm+j6e23tgM/Ye4rYA5KAAhEbAVO/XLD6l6lapTC1Jx61R8JD11FUJEwGIDG0JQKgw&#10;ZBirmopD1vyolgWkRHlQcchaIBIDqZNWwMPjsi1ZXJohLSqY+h14p3VnIzpA9pR1WqhhIwWQd/6F&#10;xP8bUzEEGR6S4SJRCdwXJy/LsRrQoevoUT3oNFPl2CWTyZxw8Dd+F6uK47BhXT66x/TEOzoGaKKl&#10;TSUh8yo0EGimFooSVdGU9zVV65YLNLR4rBXBIJ8h5c4FTgKPpgRVUy1Chq0uzUBLE28x5u/jbmiA&#10;GB9rJPZyxug4b0xKDsaExGBMTAjFGH7xUoeHI3NcBFJTeyMtLxkdHdujKf9NdPS0oacjpd41wW8d&#10;XaoPA6obY4KEJvAwJID1BMIGmnRcTRlsKQWvTWhoobWpZnjKnJBoQ+XRhkBR0GhLaLQ1RBczE1i1&#10;b4MO7Vqr9Ug6dDRGJ+u26ESl1MWyLSxsO8DB0gLdrO3wVc16uoDXePj7XTzm/4sOHYVV2HDCMBW3&#10;711SabJfP7iN/V+fwoJVu9WQgADkhqgIgQBbjdIQlUHHz30xBRABhLqm0RrPaYaxGiEj994QwBAk&#10;t/76S0HkZgNA7lCN3JV9QuQG7Tp7ttffvMGN1y9x7ddnuPvbU5w8Xo0vd87Hj1sr8cnKaTjzyTF+&#10;2t8KDL+xFWAIIDT7GmiICUDEAYoaEXj8yuv++Oc+DXDEGuEiv/dNOsRTt57ii3N3ceLHq9h57Dts&#10;2HEc26lgNs9ejl0l5VQhBWo4q640EweKclAzOR21BROwvzgFtewh7kofgS0pyVg7aQjVRBKWTUrC&#10;7BGxmDq4P6bFD0B5/2hMj+uJ2Qk9sHRkDFaNHoSVIwdjzZhkbKJK2ZAyDFvThmIPe6B700dhx6Rk&#10;bJ80FNsmjMSaofFYNiQaC6gUKnqHIDvcU6mM8QE2GE9gTAqwwnjvzhjr2RHD3dtjiKM54q1bI8G+&#10;PZJdrDCWICnsGYhZyd0wNSEEhX0JkN6eyO7jhRwZwkocgKxhVDnTZuLasxe4w7/fzV8J/t+oIn99&#10;jdv829x+xc7AS/6dXghE2EF49SeuESjXJAHiFUFAeFyh4rjynPsvCAi2Ao/Lz14p1XFVBdFlBvoL&#10;jcniYpJx9fgxt2UOiATPNfC4dJ8waShlIgrkLBXI2Qf3cYYgkbX7T9++jcv3b+DnHz/HxwdW4ccP&#10;V+O99QXYWToI1ZVDsKuMCoQA2Vs0BNuKBqMkORTdfCzRPdwLESGuVB2OiPKRSrsEhp8jQv2c0D8q&#10;AJEedgi06wx/dzu4SADc2QJeToSHaxfNeucEs5+XxD4s4EcFIjPQfQgMd8LDxdkKjm6WsHbtDAdu&#10;u7nYw87RCla8v7NdG1jYtIW1ZTvY2nSBtWMnOHpbInZEbwybEIOx4+KRkpqE1IyhtBFIyxiJzKyR&#10;yMkZg6zc0cidPIoAmUQ1koGMwsnYWrNLVeLVAGSTavfu26SBR+1WntuMPfu30LjfAAyZVCjzQ/Yd&#10;ELgQNFQg1Sq9V2IcjbZLFVZUpd7/AQhhQwVSTdtLkOyj4qgmaOqpXGSdkDoqj7rDtXyOJvW3lipE&#10;AURBSOagbMc7JnRshpIdpNVCDV+p+MZbAGnMbFLDWxLzaGg1xmsa4NGYBaWGmCRwLj1/OnWBiAz5&#10;NCEQJANLh1Boyzaysza/wKMxd14Ge/sBeKelHlro6PJ+Xt9M7ieIBB58hixHq9PwLD0ek+VotQkk&#10;UTaSISXnW2gTIrLgFE1HyjHQjPl7SdDaoVMH9PB2QUxXNyT0dsOAno7o188VCYMCMWZMNAryhqGi&#10;aBgKs2MxYWIfdB8QCMN2hlRmRtDhzySzwSWDSuZr6BsQKkb8OUy5b0ywCCyMDWBkIiWwdbgvFUx1&#10;YWqmByPTlrQWMDXXUgXpzHhNu9bGaGvaGmbGpmjT2pAmx8yoRDqiTXtLmLbrCJO27WHSrj0M2ppC&#10;j6rErKM5HC0cEW5vi9zEaOzauAhXbv9AR/orSrbUwD5kOPLH5ePJq9s4/egOfnz6CPu++B7L1u/D&#10;rSdP8YCOVECghqHYKsVB+/dYgxEMN8XeOibbGiMw5F46IFEpApWbf/9JdfI3bv9BJUC7+QfVCJXH&#10;LTWkxedQTsiw1s1f37C3+5oq5RXuvHqME/Vb8cWWWfhhSyVOrq7Cha9P8smNqkPgoYGCDGE1AoEi&#10;Rx1T2+qav/A7f4ZG4DRC5RWPv8KfqhXgNEJFnvUnTZ4hrfx38v0vsbygHNVUIHtK07GPVlucib38&#10;Qu/hF3xPznjszh6LbVTIW1KHYb2oDzqCJSlJmDksFnm9ojDW3wvjaBPosPLo/Kf0CMacft2wcEAf&#10;LOjXHwv698esXpEo8HdDhpM1Cn2cMa+XH9YkRGJGV2+U+LmiwMsOmY6dkePhiFx/V2QHuSDV1xbj&#10;PTpjtGs7jHBqg6EO5ojpbIB+HfUR08UI8bbtkORmh9QwH5QPjMCMIREoGxjIn8kb2bSM3j7I6BOM&#10;/MQETEwci/Vb9lCv8m/0J/9e/NvI0OMtKsTb/HvdITBu024KRF7x3XjNv7NUH3hFOLx8qSaDqvbF&#10;r2qC6jUqjqvPXitoXHoqLZUH4aQWH6PiuPhYSuhw+8ljttyXuAcBckGKKUotrPuP/1UgksJLeJy+&#10;R4DckYq8Ege5romTHVyHE/sX4qMdldheMljNBdlVSogUJmFPQRK2FwzF1BH8vhIAPYO91fyPnmGe&#10;6M3troGeCAx0gw//bfvzb9Iv1BthrjYIcreHn6stfAkCT6oUe7t2cHKwgCMdvwuB4MHW1aEznPn3&#10;cHRmx821I+x43Nq1A2x9LNTIhH+wK3zD3BDGf+deMaHoF98Dg4fEIGH4ICSMHYwRqfw3zxqCMeP7&#10;Y8K4WEySVN704SobSywjkwChEskmQHImj0ZB/kTkF6QhLT8Lm/YKAKhCaqk+qtdTfWzEXoGIzEyn&#10;+thHeOwjPKTsu8wJkSwslYl1kPuHtmMPbS+dew3VhwTSNfEOCZxL9hWdvsQ+JHVXICBpvg1wEWus&#10;dXVAYicCkKP1vKdOM3QlJiDheUkXVvEWAYipqTFM9XWpFJorICiANMDjPwGigcd/AITHFUAIjX8A&#10;InEOmQMhqoFqQQLorQQEMvzUjD12nm9PQA10McOe5WkYO6EfdM3aoKWuEVVEK7RoKZVo2bsXdcFn&#10;qNnbkhKrAEIoERBaOgSIPq/RFYjwGoEJnXtLKgXZ1mWrT6i0Zdu/WyAmUUYmDY5AYnwYRg+PxPiM&#10;aGSUDEFp6SgU5A7DxAlDENs3GGFeHeFmY4R2dPhGrY3o9NvByNAUBgatoGdABUSI6Bq1go4JlYZJ&#10;K1WbSl+H0NCXVduM1GxxM0LBmGZiboLW7U2hb6ILHUNd6Mq6IlQaRqbmhE07GJh2hHl7a3SwdEQ7&#10;K2dY2XvwZeeLHtUPcRF9MaxnP6qj/kif1B+FxfGYVTUR29bkoHpNPo7vXoQ7d77DfbrCIVVrYBM0&#10;ApXFM/D4z4f4+d49nH75Anu++g4rN+3CwxcvVQkRURaNYLhGh9sIENlvHM66QbvNY7cbrpPrbzWa&#10;DGXJfY0qhfC48ScBohwSz9MrK+ckMRGJt0hW1m8SWKf9LtlaEninw6JDeW/nBny3ZQF+2jITn6yb&#10;gzsXflBOXVSGAESA8A9A+FkaaGicv5gGCnINjQCTYS85T7+nQCNxFNl+zfO/8rxm2Etg85eCjJh8&#10;xgP2uDcv3oT1ObnYXZCO3aWp2FuWhm2Tx2IzFcPWlNHYRts8aRg20FZNpPqgM5g3ZjAqBw1AXs/u&#10;yIwKR240HXhSf8wfOhBTekeiIiIc0yO6o8AnCOnO7hjSvh26tWyFnq300Y+dkoFmzZHQrini2cHo&#10;xw5OvKE+Bmhpoa+WDpI7dkBi5zZI7mKOYZZtENteH33baqOPtO2NMaCTKfp3MkYCHdwwb2ekdw9Q&#10;6boSAynp54/JPf2RQUuLDqCFEyAjkJKcjQ8++VEFyW/88SfuCOz5D3bzDdXjG8LjJf9mz/n3kqq6&#10;r/5QxTMl9fvyawJDQUQqCkgM63eqD5oaspKMK4KDJmvLSNkcKd8vQ1YCkAvKZPlkaV/g/KOXhMZz&#10;nH/4VK1Vc/YBYUHTDGHdw7nbD3DhFmFyS7av45cz3+HD4ztxpGYRPt49A9uKB6F2qqTxJmAP1cee&#10;ggSqkhGoGh+PCHcbhMh8Dsmm8pd0XYLD1w3ehLaXnzMiI3zRI8QDIV72CPJyRJCHAyICXBAe4YTI&#10;Xj6I6OGHbr39EUMQD4qNxJDYnuxc9sDI0dEYM6EXJqX2Q3pmAiblJCMlfyTyiseiqGQcSgqHorxk&#10;JIoLxyMvZxzSs8dhXP44FM/MwpJF+ciY0B8p4wcghf4nLWUo0vkupVGRpmeMQnaWKJBxyM4bh8kE&#10;yOTCSRifMwnLtq1TNbF21FBp1KyjClmH3dWESPUm1BAgUlyxlh2wOpq0ApFqKo9aWXTq0LYGgNDB&#10;S6D7kMwc15QsqZElbiWjisAQgGiC5RqAyAx2SemVdF5VhFFWLSQ4BCB1R2X1Qpk7IqpD4iMSnCeM&#10;qHr279+Bd9q2M4epoR70WjRX8x804GhUGAKN/8kaoCLQIBiUNWZANWRG6RIE+s2bw0CtbSFxCk06&#10;r+E778KCn5PS3Rq1G3OQkpMEHQJE16gNmrXURbNW2pAlbWUJVzVJT9JgqSb0BAzaogQICTrzVpIR&#10;pc9nGjVHC93maNlKsp7o0OnsTXR10KVNa3T1dEQeewMVlaOROSkOIxJ7YnBcIPr3Y08l2gMR3ZwR&#10;FGCnat2EBzhiQDdXjEwIRa/e3tCmw9dr3QaGxsYqliHKQ9eAP49RS+i01oKWgQ5atWoFXS1Dws+M&#10;KqU1fw5tGEjJdUMzGJhTRVBVdLS2Vyvv+YWGYsCQgUidnIbMolxMXTAD0xYtQunytVi0eSM+OFGN&#10;Lz+uxec7NuPzyqk4kT4Jx/JG4dp703H38mL8/NNM/PpiGy7/MBNnv16K17+fx3m63e6ly9AlKBkz&#10;p89jL/wNfuKX8TS/+Bs//ARrdlbj4W+/4y4dx/UGExWhAUfj8JQGHo1xkUblIXEQAcotMW4LPKRt&#10;VCQCGTEZEpFhLFEvApcb0ruVjC3p4So1QpPsrF9/xV2C5eqN2/hg63r8uG0hfto6Cx9vnI3Hd87z&#10;6X/xp/9LOXwBwr+g+Bcc/20Cl995vbK3jmsUSqOS4TPf2hdVImrlDe8R6Hxx8jusKpyCbfk52Fmc&#10;xl7tRGxkD3H1hESsGUfFMS4RqwiMlWMTsHT0IMweNgDTh/TBlLho9vz7YsnE0ViZPQlrJ0/EFhnu&#10;ykvD2pGjsXjAYCwemIAlgxIxI7ofsv1CkNTBDrFt2mFQBzOCwRh9zYzQn2p0gK4h4gxMkGDWAaMs&#10;7TDMwgIJHdpgUMfW6N/WEH3aGSDBviOSnWyRYGeJJGdbJLraI9HNEePZ687u4Y+iPoGY3M0bmVRB&#10;6VG+SOsdhBQqpMz4kSjMmoHzdx7hIX//6wTITQLkOv8+NxRA+LdqUB8CD1WOhsrk6puGEjWvfiU8&#10;XkNK9195LgrkN1x5ymOqTInM9SBAJNtK4hwy74MmwBA7JyVLCBKxc1JEUdJ3HxAobysQAQg7PRfu&#10;Eh53qURu38SZmxfx83kByA788MlWnNxdSYDEorqcyqMsEbvZ+dtVlIDNtHnZCUgZFYtx/BulTBpC&#10;Jz4cuYUpKCxJQ9nUDJRPz0BxuSzgNB6l2eNRkjUOZQWjUZgzBFmpA5GWHoeUjDhMGD8QI0cMRHJy&#10;fyQn9sGQ+EgMHuiPAb0c0LebPXpHeSGK/65R0SGIjArhsTDE9gpGTDQVCDsNPbuFEEKhCOgfiPgJ&#10;cVi7cjqKUwdh3Kh+GD8xURVWTCc8MjLGI4M/QzqBI+VN1OTCyeORTQiN47szd+0qVB+uJjQ20dZR&#10;haxVw1h7qgmKWknt3aCpkVVHJVK/WSmSalEhdduoRLZpYiOHGyb90eGLmtl3eDeqG1RIzdGGYosS&#10;PFcpuQIPybjidYTI3qN71YTCvceqUX2M8JC5IDyvqeq7BwcO7MbBet67XyCyC++Y0CGaGWmzx/5/&#10;AohGdfwHOBpMVIdYU57TwEMDkxZ8loGOtlrD26gFnWzzFpDZ2bJ4kymvdaKKyItzRUV2N3RjD6B1&#10;+87Q12sDLW19OmEttGRPX5vqQp/gMNBhT5/bxgSGxD5a6FDl6L2jWh3DpmiiLdla76jhpXeaNlPz&#10;SLRaGMPJyhFx0d0xhi9FYhw/x9MF0eyZJLJnNnJACFJH9uQfcyBysoaikC9dUS57EwXJqCgdhpih&#10;kWhKaOgaU30Y6cNAAuKGYppFpgzMdNHWWA8x4R6YOScfRZXFyB4+Biljh6FbWDiGDRuJSSVFGJWS&#10;gVmLF+DwyTr8fPYg7jw5gRd//4jTdz5mz+wb1H56BEvr9uOjr47jj+df4vXzL/DxhlWoSRyDowmD&#10;sJ89oHN1KTj9VTp+/KoQN88vwrkvp+G7TxbQYd7BV/ySB2bNhXXgEKxZspoO8U98eeuaAsjKI+9j&#10;24H38IROVqBxVZwHHaYMOYmzbwRFI0Aa9/8xOUb7FyD/aQIPOXdbnZchMU0MRQLtkkJ8+1f2bEmC&#10;G5LdIwB5/Rp3//wDZ8+dw/sbV+CHbXPx/bYZ+GzXMrx5eY93i0MnRPiz8fYGOGhUiFIitLfhIdZ4&#10;jdh/n3vblDoR43WN9kqMx27Tua2ZvQhrCJDthRnYnD2BABmFNZOSsYJOaenwgVhCp7J0WAwWsJ0a&#10;1x0VMVQZbKcPGYDlKWOxsSAHO0qz6NTGEyDjUZubhX2paVg/lACirR85EutGjsKywYmo6tETpcGh&#10;qOgahcJgKgTPQBQ4e6LU0xdTA8JQGRCOUt9QpDq6YYy9Pca6OyKDkMgI81ZzP9Jpk4I8McrHFUPd&#10;nTDK243nfDE5wg9ZIe5IC3TBpGB3pFKZpPeJxug+SZg7b62KB92WBAhRh/wHlb+L1DO7+Zqgfy2t&#10;pszNNVUsU8BBxSFB85e/KYBIBtaV528UMC4/4bYyzbasi6+Z8yFpuxp4nH8kABETgDzG2UdPCAxR&#10;H09UCXfJujpDiJy+RxVyh+Cg/XL3Hk7x/T1zSwDyA04c3YqvT6zDJ9XTsKmwn0Z9lA3BjuLBhP1g&#10;/rvHYnnpcKxaWogly/KwYFEaZs4dj/Jpo1FUMBb52aMwb3YO9uyej6OHVmHLmqmI6xuCiFAPdA1y&#10;QFRARwT7tYevVzv4SiquswVcnTvD0akdXB3bw83ODJ1Mm6KNfkt0MDdR2ZCuMuPc3RshHt4I8/aF&#10;r4cvfDz9EOgXCJ8AL7hEeCEkvgeWrJqDismjMHJoX6qYJLXUbUbKSGSmj0Fa5jikimIRgGSnUolI&#10;FlYKxuamY+bSxahlL39P9Qaqj7W0NQTJeuzeJ3NCZI0QQoPg2FO7GbulVpYaytqOOjr0WomDHNpE&#10;BUOVQmBIlV6pnivrp1dTNcgqhDLTvO6oBNq3U03sUkH2A2qISoLoBI6kEVNx7DsmKxcKWESRCEyk&#10;JtY+7D9AFbKfKoRtNX/Od8wN34E5e/R6VAfNFEBkCOu/4dEwM7zB/u8AkTkbGoA0bS5ZU+9Cr1UL&#10;GGvR+VMZaMs6GlQmOs2aoE3LpnDUaYLezoZIT+aXIi0ZrTt0gRZ78e82baGe25wQ0xRQpJrhzyRg&#10;M2wpFWnN0KRVa7zTRE8VXXxHjnU0wuCkKOTkDkfssCEI6TcA3r4R6Orrg6Q4fwyO98OgXv7IHpNI&#10;SZmE3HFDUDghhm0k8rP6Ij99IPIncX9CP+Sn9EdF4QhE8SVrrqcL49ZmChiGhIkhASJrpxtraVRO&#10;aEdDfLgyhV/L07h4/iDqy3JxZHElYruFU4rmIHfFciRlFmLWknk4dfEIrl3bjXuPanH/1Yf46HQd&#10;vn/wPTZ9cBCrDx3B4WM7cfXsbrx+cxqfbarFniF5eG/YGBzLjcfFD1Lx2XtxuPDTVFz5ZSlOfzET&#10;535YT3f7EscevID76GnwCE5E3bZddIh/4LtHd3Do9DnM2kUZ+tEXmnFvgQcdswBEKY+3ANI4TKVR&#10;FDJ8ReN5AY2Kh8g2j/23va1ApFUBeprcd4egEFUiGVuSyitzRG7++hoPCLjvfvgK729ahB92zMJ3&#10;26vwed1G/PrHawUJpRL4DDKI+5oA+f9kjapDs/8/w+VtawTIK4JJwCFDWmqoi+3DFy+wfu4irOXf&#10;bEdBFrawR7iBAFmfMgwrqDiWJPXHorjeWBjfGzP6Rag1x4v7BGPq4B5YyHdqbfoE7C0pxMHpxagt&#10;T8e+/PHYm8ljqeOxb+IY7BwzHBuHJxEkVDTDk7E2eSiWD4jDot79sTA6Bkt7xGBN7xgsieqJeWFR&#10;mBHQFSXuwZjsFIQcjyBk+fkiK9SLysIDed38UNQrEPky4TDME2P83DCSHaMxnq5I9fdECqEy0dsZ&#10;E9lRmhQZgPG9emNo3ySs3rwPT/i73pT5Or/9SXj8hZtUhzfe/E6FKEqRUJHsK3Y8rr0WcEjcQxPb&#10;uCZDVipoTlA8e6NiHlLp+fJTmfMhVXcJjsfPac+UCjkv1XYb1MbZB88IDYHHY5x+RFg84DYBoirv&#10;Um2coeo4fZvHbz7Cz7cEHrdx6sZ1nL1+GWcv/IwTh3fi02Pr8GndLGwpi8Xu8jjsKo3DjpKB2Fka&#10;i83FcZiXE4dh8eHo1zcA3Xq4ISTMFv6+nRDu54SuPm6I6RGMEQm96Asi0b+POyLC7dBdVioMdUWf&#10;UCv0CbNGvwh7DOrpjsQ+9BV9PREf40nQeCGuhxds2+lDr1lLWHWxgI+HE7wd7BHs6oFAZ2cEuLgh&#10;kAAJ9PCDv5sXvDxcYOnuAFeqk1mr5qK8bCJGJEZjPH2OzEzPTB2KrPSRSM9kZzN7HNKoiDKzUpCV&#10;k46s/GxMyMzAtPmz6aj3YlftBuysXYOdNStoq1U8ZLeUN6nXKI+9hMceqpC9UtqknqCo36mC6HsO&#10;b6KKoCo5InW1JN4h2VN0/ock7iFpvDJktZXwIED2U0kcJBAky0qKJaoKvWICiz28XpPaW8NzMqwm&#10;NbBqDxIoB3gt22raO21NCBDDd6Elzl8A0gCR/wbI2wrkH4g0DGGpuRrNZZ4GFYLELqgIjFo0g0nL&#10;5jDWbglZZU8m9MmckPZaTeFu0gJz0qOxdXEmJqYkopmJEXQMjGHSShsO5h3h1NEedrYusLVxgBcl&#10;fb/QUKxZLYu4r0dxZQmSJ+RhdP5MpM+dj3z+ocoWlWH+qhnYVM9f6qMPsHXLRhzcMhPfnSzD8fez&#10;8dVHs7BscwGsotzhEuiJXn18MHxEONKz4pGTPRhFmYNRnpWMkrQh7DWMgaevO3RNzdC6TVsYG+vD&#10;iMAwovowMdSCqZ4BzPRaItqsBa4cLmCf+VN8enAd9o4cj5rCHPT0CcHQjHIkzV+DXpOmYPbS1Th9&#10;/jh++GYDblyvw41HH+Gb65/g6JmPsf7jw1hUU40T7+/Gg5tHgL9f4oNFh1E7rBLHksfh/eIhuPZN&#10;Jj4/Pgh3r6/BOQLkpy8rcPX8RjUwU3P9OZyHTEFwSBI+OnCITuJPXP7rd/z84iU+vnYTZ/hFlnU4&#10;xOELLP5baTQORd1pMFETGiME1Lm3oaEBzdv7jffKEJlGiQhAuE1w3CBAriqjo/rjVzorAuSv3/DF&#10;5yfw2fYlOLVjJr7dNhvfHduL3/7+U0FADSvR/qJJscj/tv8GSaM6aRzy+j+ZAERgISZxkcZt+cwX&#10;v73AjuXLsaowDxvzqEByJ2F9BhVDylCsHBWPxYP7Yd7AnphPFTtV6lP1CMDMhJ5YPCZOpfPu4D37&#10;ywpxpLIIB8uyUJufgurMSdg9cSz2jBuBvWNHYBdt29hR2DhmBJXIMKwZMgQr4uOxdGAsVsbEYXl0&#10;PyyIisLMMCoTfwLKOwgl3l1R4BOMHPZqs0PckBvpjcLu/ijrTaNqz4vyxsQgdwz3ckGymyNGuDtj&#10;FNtR7nYY4+OMkSG+GBrVC0NjR6Hug880HQkByO+EhShDURwEyE1RHySrin3IcJXKuiJACItrzyVY&#10;/htkjQ+xS1QaojAuPn3K9hmhQbUhwHhIVUGFoeIbDSagOMvjZx5SXTy4j1/u38fp+9wWcNy+S9Vx&#10;H2dvc//WQ/x84wFOXbuFn65dZ3sdp69cwOmzP+LEoZ345Oh6fFY/lwCJw25CY2fJAGwv7o/tpf2x&#10;mSCZlxmHIdHBiOrqAycXCzg4daZ6oNl3hJujBewtO6BTW3OYm5rA3bEDkuP43Y9zxaiBLhgV7YGh&#10;PZwxLNoBI/o6YWgfRwztZ42k/p0wpGcnqjcnRDibw6xFE7jYWCIy2BuBro4IdnFBuKcbwjydEeZL&#10;NePnRTXijhB/d/gG+8E9gn/HxdMw4/9i7S/gukr392+U7i4lVEQUKcXuREIQkO7uLgPFVgxUFKRD&#10;CekUEcXujnGscWaccbr2dO6JfZ3rXuje89vn9zzn/5xzZr+uvXp98ftd6/O+rzs+9+4cxNKBJMQF&#10;ISUpGNksLGdlRiA9OwYpqwiR7FhkCYjkpCNzVQ7ScnKQt20T2ukUmgcahgHSXSmpvbuW0CAcjlHS&#10;UsBE9MpqQc+xtmGA0Il0nxBVWEfRRQciuvgKcLzWcNvHqxxZIh28GDvC/aINZEDM93GaToYSDe8i&#10;XYlIcyKukQByqo+ORgCkF72v4NFN8MiMMJSFkb6YdpUwkJH7PwLIv/UaINKAPgKEEBGD+NSV5aAt&#10;JRsUbRW8t1hyn66qHMbQfcwaqYSdWR6oK82Fy8r5UNJRh6W6DpLsp6AqPQf7iytwqL0FZbu2oGVL&#10;Fj5+YwBvvduH01dLUXVoAzZt24/Co72oujaEAhI3/cBmZO7din2dXTg6dBqXzp5GV/lG3D3Lkvzp&#10;WNy5lIttdbGQmTwRqpNnQ3eqFYynWMFi+jRMmj8Vjq50K6HuiI/2RmpSCMbb2kDLdBT0TQkQA23o&#10;CXAQIka6qhCpr0cTgnHjR+KrNw4ysN3F2T6WBFJWoW3zKrgsXoawNYVYsasCC5M34dDhZrz88Dae&#10;PGzGBx/24OWXp3Hvwys49fgijl67gNrjQ7h34zg+facD79y8jv61zTgWU4CTATG4si0ab99Mwa1L&#10;kfjH1x149rQC929txmcfnmA4AOrf/AwTPPPhvCQCb1y5ToD8Sxph/r4Y7yEChhCD+euAL7YlJyKJ&#10;2xIshgEgQPAfSPyf6TVARAXU57yPgMfH/OxPaSFEj6wPRA4t0T7yuwhWv+ErguTm5SHcby/D09ZC&#10;3Gnci7euDvFq4SgY7AVAeL+/uP3f+r8DyP9JFdZraAiJfeK/P/78BS+fPEBfSQkatmxE7WoxqjwV&#10;DSwhNmRGoTouEPvoPvb6umAvS7C7fBejgCApi/VHNd1sXUaMNOr81BY+Z1tX4+TGNP5+CejOiEdb&#10;IqHBwNFMF9MSE4ijsSE4mhyJI3F0BEHeqPT3QqmfByr8PFHh4YGiZY7YNm8GNs+dgU2z52DDnPlY&#10;N28WchdMQtZCG6xaMhX5znOxdTmPLZuMNY6TkUqwRM2ehNAZ9giZbI0gW0sEMYiGTBmPEIIneJk7&#10;okP5/Dx/f7gn3u+/4UORKJMORMpOINo7fuL6D3wufiDsRS+rV1VVAhySRC+rb38YrqaS2jYIjG+/&#10;wfNvCAwJHsPtGe98KXpTERrUM+optyVofPEFnnz2GR5TTz7j+sef0WV8Smh8iqcfcd+Hn+LNDz/G&#10;m+9/gEcv3sej94Se4fHb93CRpeirg7W4OXAADfl0HetWom29J5o3eKJpoweh4o8DWcGEwWIE+i2F&#10;k/sCWDtYwlR0gx+ji3EWRrCyMIW15RhYjDGGDbcjfeYgzGs8Ij3HInK5FSJdrBHpakWYECJu3HY3&#10;R+gKM4Q4myLW2RIrZ5jCQksec6wt4DTXHjMmW2I2Ye00ezpc5k6Go9R12AHO86bBceFsOC5biLmO&#10;C7Bu2yoUH8xDfJQXEhLCCJAwpKeFID0zFCk5UUjKJURyo5GZE4vM7ERk5KYhbdUqpOStRgODd9Ng&#10;EwFC19FVi/bOGnR0s5Dac4SqR3evGJUuEisOS7SB9PYTFnQiIj9W90AzugiPHuEeRPUVnUiP6JlF&#10;ePRIvbJEAsUe9Ir0J4SEmPdD5MbqH2LsGSJERK+sQQGV4Workbp9ePyHcB7dUiLFbl7bLaqw9I1k&#10;oaOrCDHrn0hZIgDyugpLSn/+b4ntV9VVryVBhqLzEFVXSoSJmBxJW1URmipyUBG9pXSVpYGBWury&#10;MFCXhaWiDHztDdFZuwp796XBzNIAZvpacFLVxMG509C/bS0O1ZagcqAOFevjcW5PEj544wjuvFmH&#10;k6eKULQxF/uLmlDUcgxFpzuwrrcOYdvSkVVSgIZrV9F2Ygg3Tl1Ee3EBrp/ZgVPH03DmzGrkVyXD&#10;0HEJ1GcshoLDJMjbToKC1RQYs8Q3zXk+piyYgkmzp2DqnNkwHD0eOiMJECND6OtpwlBfFYZ6SjAi&#10;RERaElOCc83i8fjxRTN++/MtnGpvwLGCQpTlrIKHJ0tEmwrhVlAOx7QtqOtswYdf3MaDew345PNT&#10;eP7pEK48PYmhB1fQcfEqugYv4NmbZ/HZ8y7cPlqF9tjtOBGSh8GgMNyvTsZTAuSNWxn4/JNePHlU&#10;h4f39+KHb+9JAXDP2fsY45gGH9dEvHjrqVRN8ZIB/H0G4ncZYN+nXv5ruH1CBHwBENE4Lg0UFAGf&#10;y387COrvcJAkgEBJDfCvzh8elT7sQkT1lQDHF68kYCRBS5zPv+Nj0TOL7uLDP//Jku/v+Oq3n3Hr&#10;7HG82VOJ5x0HcbfpIN6+f4Fn/zFcLcU1sfyTyPj/7D5enf9Kr2ExDAgel7r4iob5f0ltHsPjRob/&#10;+5EB8G5TP+pCsrHLKQCd69ejd+cGNOVloT6XAMmOQxNLifXp4dgXuBx7/F2wO9BZSpO+i+6jLC4A&#10;dSkRqE2NQPuqRJzIz8TghlQM5MXi+OoYdKdHojkhFPUxvqiN8EBlsAuKCZ8in/nY574I+52XYI/T&#10;HOxdPgt7XGZiz9JZKFgwHZvnTMH6WVOwbtZ05M2dTffhgMyZ1kinchZOwgZXMSfILKybT6DMs0Pq&#10;fJaiuQyZYQtfwsPPxpwaDW9bc/hOJ1QcVyA5ZrU03/hX4nf45694QYi8JDxEddVHP/1OcNB5fC8k&#10;elf9RpdBp0G3Ic3pIbVn0G38ezKoHwiIr/HW1/+gs/gSzwQgPqe7+PgLPPuE2wIQn32Ox3QYjz4h&#10;KD7m8qOPefxjrn9EUNBhfPgJHtJlPHxJYLzP7fc+wMN3X+Lh2y/wxvMXuP8O9fwRHj2/ibMshV8+&#10;Vo47xw7gyBo//iYuaFrlyN9pORrXeaIuzw8lucFIDXZEbKQbQqK8sTLQA3MY6K0sR8KGQd9+ogWm&#10;ThiFqRONMclSDyErpkmOQ8Ajajmh4WKLmOU2iFsxETEruL18PF3JaIQuM0O06wT4LxwPu5EaWDzJ&#10;gq5jPKZMHI25dH2Oc6Zj+aKZWL54lpTx123pPCxfOh+urouwiL/tqnXpqCndgITI5YhLCEdCSjiS&#10;xXiQjAikZUUhNUfMExKFrFXRUoLFHAIkc1Uu4tfkoIJQaBqsR3tftQSPdkKko6sOnV2H0dl9ZLhr&#10;b58YXChEx3GsGT39IrGiaAcR2XpbpaqtzoEOuhHROE54EMYio24Pt/ukXlYCBAIsojfWcM8qUb0l&#10;TUgldQEWiRa70U+n0T9AifYPaVukTRGZeLskiMjojpCFhpYC3QfdhOi2K1yI7HBX3eFsuK/0N4CI&#10;8/4DEJ4r2k+o4ey7ctBRUZRSf6hr0YnoKUOV62JQ3wh1GdgqyCB1yWgcrUpCYqonTM1HYpKhIbzp&#10;XtqDnXG2tgDVjQewv3Ij6nPCcKdqNR7dr+VD1Yqh02U4tGcrDtR24FDXcXQ9uY61pOfy1bHY3FCG&#10;5hs30NrTj8GmNnSU7sCV84UY6MvGyYtbkHswATberpgT5IeZ3i6YtMIZNk5OsKPdnL98MRa5cLls&#10;EabPnw8D09EwHGECQ9peA10NGNJ5GBCEhloqMCRAxvLfsDPAFn980YWvfryDoc4qDFWUYmdkMtyd&#10;vBG98wCWbz4Ez8zt/PE68fE313Hn5hF8z3MffXwWV986jZNvXEPLmUv84Yfw3jvn8fX7p3C7thzH&#10;kzdiKCQFA2E+eLsvF29ez8J7bxXi6y/P4unDejx/swx//fFcCobrj1+F2aIEhHln0t28NzzinBLg&#10;EHrv1VLsGw7+w8dfvnIgYp8AiND/ChBKAESCzqvz/wdAuP0aHkLSIDVxLiU+Q2pHYaj/4F+/8djv&#10;+OTHb1ii7MCjfgKk6xDut5bjs5dv8Ozf+b+/JBCIwP8H1/83YPy3/g6Of4t/wx/8XAGPXxg0yTHp&#10;P+FUvmIp+E5DJxrdk7FbbzG2abG0P8EOx9YnonfPejRvXIPDOcmozYzGYTqQer7oZTH+KAxyx65A&#10;N0lFEd6oSY5AXWoU6tLC0Z4bh/68ZBxfQ3isisKxzEi60VC0xAfjcIwPDoW4YJ/vIhSsmIUtLg7Y&#10;sMgBa2ZNRvb08cicYYb0adRkM2Q5jEX2NBtkTLXlPjtk0FWkOIynK7dA+hQb5Myxx7qldCGLJ2HN&#10;7Im81hYJs+wQOdsawdOs4c1g6W09WgKI5zhzrLSxRdACF6xK34DPf/1VmsPjxU/fSwMDPxGDAX8i&#10;SH585TAENL4lML7+kY5C9KL64d/VUKKr7XO6ibdFu4VUBfU5XcVnUm+pxx99JAHhzZeExQd0FYTC&#10;Y+Eg3n+JN7l8SEfxgMv777+HB9T9Fy/w4MUHuEdI3HvnbcLiHdx/m3rrbdx76xluP3sLt4Qe38eb&#10;fLcvnGjC+a4DuN2zDw1rg/idO+JI1iLGBSeCfgUdoy8OrfJDTuQyuNORTbAyxuy5DoiP9pVSmNhM&#10;HIPJdpaYbi1GiZthspU+vJdMQMTyCXQeVohebk/XQXi4T0CMG8FBsIQss0DEsjE8PobHxiPUxQ7T&#10;xmpjgY0ZFtqPwSzea+lsB2muEdcls+HluhgeLpTTQqx0Xgg3FhDmu85C6vp0HK7ahtSI5YiODEJS&#10;chjSUsOQkUZopIu50mOkgYWZhMgqAmRNTjqyV+cgZlUGSjvq0H5SpDKpRCtjS2tnNdq6BEgOSw5E&#10;jEwX40J6u5vQK41OJxhETyzRlfe4gMkwQDroSjr4vnUNCechRp1TdA/SWA/RbVe0kdBFiESMw3OL&#10;DDe4i7nSRYP7cR47caIPJwbFuBBR/UWIECiiAb1fNKILgOgZK0JNW1FyHhIYXkFBSIDj9Tzh/+1A&#10;pAbzV+dJDoTbIl+VmLZVGgWuKQ8tXa5rEiqEh46yLExVZTGV6xnLTNB+JB4l1esxZeokTNPRRyiP&#10;n8z0R2f5elS1HUDBjmQcTfPHjbp1eP52J248bEZz8y4c3LMH22taUdl3GifefhOJA03w2JSGgvbD&#10;aLh6hV9uP7pqD6O1ZBNuXTqAi6c24cy5zdhZmYxJjlMw23k25jlPkX5kJy9nuHk7w3nFIixznQ9H&#10;l/mwmzqBDkRM4GSIkUZ60NdRgwGhYaCtDn0tdRhT9gTIkbSFwC/H8fKLc3j3/hlcPHIE2S6BCHTi&#10;g1JYBZd1+xCUvQWXrx/HJ99cxJtvtuC7n+7h/gfncPujGxh6dgeHBwiSk0P44eub+PnLq7hafhj9&#10;8dtxLool2gQ/fHh+I+5cysYnHzbiq68u4q03a/He4xrgXy+lKonQ2n6YzI9DfHAOPv3qi3+P95BG&#10;i3Nd9Lz6OywkZ0C97rIr9r2uhvqf7R2vNXzO3xvb/378NXyECxESbSdSg/0rDZ/3pwSQzxnS3/vq&#10;I1xi6epNliqfd5fiXlsFvv7sbd7hTwb+YYAIkPw/AchrvQaIqM76g9QYrgobzqX1wb23MLi1FLUL&#10;QlGmNR/V8jNQJmODArWxSDNWZ+APwMDuVWjenIPqnASUp0Wimi/5kfQYHE6LRWlMKJ2HFwsNnjgQ&#10;HiClH6lJjkQtS5VtObHoXR2H3pxI9GSEoZvw6EwMQXNsIOoiV6KMADngtxQ7ls/BpqUzsH7xNKxZ&#10;MBU5c22ROZdwmDMOaVMtkDxpLBIIi6RJE5A4yRIJk825NEWS3WikTZqInOmTsWYeNdcaq2bbIJWA&#10;iZxuQ3hYInCKFXwYKFfajMJKazO4WZjRhdggcqkzUkJj0d3Wh69/+hHf8Fv54Mev6TS+wTs/ERLf&#10;iYZvMdBPjAz/WgLFsy+/JiToMj4TvaPoMD6lu/j0UzwhLB5/QNdAPXx/uKrp8Qs6h3de4o13CIp3&#10;38ObBMLD52/hwfNnBMMT3Hn+Jm69TSC89RbhQEA8fYY7T5/j9pNnuPn4MW49ecx9j3HzyUNcf3If&#10;V6krj+7j+oObuP/gKs70HcHZtkLc6NxFxxGMquSlOJK5lHBfRrmgOssdxRluOLAuDDkJ/phqO07K&#10;H7dyxRJEBC3H9MmiPWQUpvC7tRe5rOyNsXz+GESssEQUoRG90g6xXsJ9WGPlAgv4OdHxhS1Bsu9k&#10;RK2YgCiPiYj2tMfSKYaYNV4XsyeMxEKHcXDk77BMDFh0ngPP5QuxghJLH9eFcHWfj7mecxCQHYWq&#10;ugJkRHoiPiIQKYnBSEsORkZqJAESTSdCB5IdjYxcAkWMSmfBJWN1BqIzklDWUI4uuq8WOpDmrmq0&#10;dLwCSPfhVz2yCBHCo5vqIUxEl97e4w2UqM5qRjedSNfxTsmBiDnUO06K7r3NdB6tBECnlNZkUDiM&#10;gTYM8DwBhb5BMUlUD0HThR6pp5bIlyUSMBIePCZSxYv2EpErS0qmSHj08P4ymiOVoUCHIAYPikZ0&#10;BZn/gOF/OBBJwpWI48PtHtIsf/KEi4IC9wl4KENTQ03qfqurrQRNAkSTLkQCCo+bES6zNVl6D52C&#10;88e3oKg8D7bW4zFbXQtJdCrXtyeivXITKrtLsGtzPLrzInG9fQfeeTGAoXMV2LczHSX7i1HUOYSt&#10;h3vQeOsWAhtK4LExAwWdR1B7+hRaj7bh8P4idFRsk7q73jizAVfOrceRI4lwWkB77z4VXl5T4O45&#10;HY7OM7FgKWHiNAXzCJf5S6ZgCkt0uqPoOkx0YGSoBT19NQkiRjpadB/6MOXfOkNFHid3heLP307j&#10;0dsDeHiGlN5bhuylQYj0TEDKnmq4rS9CXN4O3Lo9gHc/HcLjZy349pebuMbzr713FSef3kLdwBCu&#10;Xb2Ef/58F7//8hh364+hM2QXzkbm4URaAD6+vRX3rq3CN/84jY8+OYcP3j6CL97vYsD8Es8ZGJfs&#10;OgyTWVHIS1iH7375QYKBAMPrLrhS1RP1OvhL1VHi2N/2/R0IrzXsRv6275Wb+M/x/8Dj73p9nYCI&#10;6O0luvcKicy+XzDkv/3R27jSV49HfWV41k0H0luLX376gvgQ8BiGhliK7f8nbSCvJeDxM/eLcR5c&#10;xVfPP8KJjP2oMfdBjeJMNMnYo0XGAdUyE1Aoo48cRXWkm4/A6fx4HN+aiLbN6dJ4jpKkcFSlRqMh&#10;PZaKQ1ViFJ1HACGyEntDWeqNCUZ1El1IWgRasqLRnhWB9jSCIzVEgkdbXCCaov1RG+qFSgay8kAX&#10;FDLAbF08F+sXzEDWLHuks4ScNnMc0ukmUgmARJGWhAEw0W48EmwtEWNjgni7EUiZNBoZU6yRNc0e&#10;q+hCVs+zRfY8O6SwpB07zx4Rc60IEEv4TRoHT+uRWD7eAC4TDLByylhEL5mHsFkL4T5qDtYHpOHq&#10;2fP4x58/4X1+5299+RGh8QWdBUVnJvTkk0/wiLAQruLpSwJDtEu8JCAIizfeoYt4+128QT149g7e&#10;ePwW3njyFu5zee/xM9wlDO4SBLcePcDNR/dw/fFtXHl8C9cJhBtvUPfv4OYD7n/wANffeICr9+7g&#10;yj2ec/8WdROXH1zHpQfXcPEuC1K3L+H27Ys40V6FwfqtuNi0AXVrvFGaMBdVafNRmbqAv89ClKYs&#10;QilBkh0wG2tiAlFasA1JcUFwcZmLGAbuhAg3rHCaAbvJozHWxhi2dsbwcbNDtLcNEn3tkBTogJTA&#10;aUgNWghv53mICw/E/q2ZyAyfhwRfe8T70AUGTofXPGM4jFbGpDE6cCL4XVgIcFk2He6uswmPeVjh&#10;thAe7gvh5TYfbp7zsNBrHjwSA1F5eCfWpgYiIcofyckBSEkLQioLJmmZsUgiPBIJj6TcSKSsEo3q&#10;8chYk4aYjATsq9qPnsEmtPTUoKWzlgCpoQup/bcT6eg5AjHhlJixsIcOZHhcSP3wuJB+OhJCo4sB&#10;v4Ouov1Ey38AcrJVahgfpMs4TniIsRwiKaIYICilKTl5DN0ne9B1SgwoJEBOddOJ0I0MiZ5cYpS6&#10;qOoSXXiHJUa7y6gY0X2oECACHASI6EIrAPG/A2RYrzPuShCh61AgQBTlFaGsqAo1NRVoqyvTgShB&#10;20AFGjqKUvuHvqI8RqnIwHm0Apo2+KOlYq1E3tEjzTBfzRCrx5ri5sF1qCnbiOKeQ9iWG46TG5Jw&#10;51Q57j3rxYkzZSjclY7S0nJsax5AQmkrDl67Be+qIrhsysCBM6dQ2XsabXUtqCjYhGN1+bhzbSsu&#10;ncvCzSur0Fjph+UOighcaIRgV2NE+kxEiM8UBPhOw1JXOyxxpSVdPhu2tubS9LFGxnrQM9SADgEi&#10;EiIaECAjtPVgpqKGOdoquFKbjj//uIA3Hp7A2eo69K4rQvKMlYgOzUT83jqsWH8Q2duK8Pytq3jr&#10;43N4+k4Hvv31Fm69ewb3P3qI/rs3UNLRh1u3ruD3fz5mwPsY91pOYiBmPy4krMWZ9QH4/NEWPL63&#10;ET/9cAvvvRzCi7cq8ckH/fjszy9w8YefMWP9IZjPiMD+3K34619iZMgwHF73phKQ+A8ohgEiJNb/&#10;U2X1Ggz/2f9ar499RngIifX/K3gI/eee4nNfg4jQ+mt4bonHzx/iWnctHveV4nF3Me72H8Gv//yO&#10;0BAw+P8PQMSI9j9+/QN3a4+jxiECzQrLcFxmJjWGGoUW2fEoljPGOnk1xPB532xvhaHtmejMT0DX&#10;phwcXZ+N4sRIVCRFookQaSFEapLCUBwbgD3hBEiUj5SSvSY5HIfTI3E0IxItBEl7egQ608PRniTc&#10;RwAaovxQHe6D0mAPHPR3RsHy+chfMAe586ZL3W1TZ9ohcz4D1Ex7JE8X3W8nI4luPNbWCgl0HAmT&#10;zJHsYIr0aWOROcMGqxdOQd6SqVi12B5pC+2QvGgKEpdOQtIyBsT5NvAlaNyt9OBiqQ2PiYYIcBiL&#10;CEIqyJJgUZmA5XIOCBzvjLIt+/HZR5/gs+/oNj76AG8REM/ff0lgEBIfvMDdl6Ka6V28+fawm7j/&#10;Nl3DK/dw+xEh8eYj3HvjDdy+/wC3qJt37lG3qeu4ducqrty9hst3ruDy7avUdVy9dQ1Xb1zGtesX&#10;cf3mFVy8fQ0XqIt87i/duIIrPH7lxlVcunkZ529dwMUb53Hh8ilcv0F33laF5v3p6NgfTVAsRVGc&#10;A+E+FYdSZuJQ0gwUJ8/GoSxHpDrZYIGhAULmL0RqqAdiIjwQHLAMbvNFV9vRsCI8xtmaSmlJvDwI&#10;Xv9JSPS2RUqAA1KDpyElbBl8V7rDJ8AHO7amID1iNhJ8BGQmITN4OgIWmcDGTB72VkZYQoA4L2Gs&#10;cJoJd5cZ8HSbC48VC+DuQa2YAw+vRXDyILTDvFFdvQP5q0IRE+WNlCRCJCUQSSkRSEqLRnJWFFLo&#10;WlOpNAIkjbEwa60YC5KCjSXb0X2mlbCoQ3tHHVrba9BGiLQJgHTWoKu3TponpKunSVK3BJQG7hvu&#10;2tsxcBQdBEb7Cd7jRLMEkF6RyuSk6HU1nLpEmp1QNJSfoqugpHQlg8fRe7KfLoTrAhpDhMRpUaUl&#10;HIk4p4cA6SU8RDWWmL+9CzLKuqqkCAFCYAj3IfXGkrrpClAQElL1FR2JGO9BYCjIKkNRRglKlNgW&#10;40AU6EKU5QkLBWXoKBMcKgoEiDJ09TShrsZ9qgowUlfABH1ZeE5UQm9hNI7VbMPqrAxYGFpimYYx&#10;dkybjOtVBThUuR0Hm8uxMzkCZwvS8Pj6YdrfY7Rz+7E3PxVlFYeRUd2NmPJ27L17BwEVu+G7Zy1q&#10;bt/AgeY+DHQPoFxkVK1OxJ2bG3DxfAauX12NI1VB8F2gBp9pCvCZIgOfeSpYMl8TixxNsdRlIuYv&#10;nggnp9nSDHamJiMIEC3oEIBaeiLbrjr0dXVhrG8ICxV1LB+tjmdnNzJUXcP9u4MY2FmEoZw9iJzJ&#10;BzdxHeIJN7c8gu5ADb766iHe//wiXn4ygH/8dAs33jmFB58/Rt/tWzjcfwJPnt3lfb7EDz99hIuV&#10;BMr6KlxOycKNoiS8fXsNHt/diD/++Sbef6tXAsh7L7n89VP0ffU1xsdug+30MNRsL5RCqAjiw4F7&#10;OMj/HQKvu+ZKvaWk/cNBf7gB/a9/X/O/6XUvrf8rvQbO621xvgQqfqYYRyIGGIrqtXv3b+AmLfmj&#10;vmK82VWCx+e6Cb5f+ZcLByKAQIgQhAIf/w2Q1xD5H/oX9/L+Ahyi8Vz894/3PkV3TAGOaLuhR2Eh&#10;TspPQ7/sKPTJ6aBbRhtHZA2xXV4PyXIa8CNAylc44uTWdHTnJ6FvczbaN2ShMoMBi06ijuCoJyiq&#10;k0NQHOeHPVFe2BvrjfLkYFQmhaImNYIOJVrKldWeEY4OLlt53dG4ANRHe6MmgrAJ9cGBQG8UBqzE&#10;vhA/7AsNxE5/H8oLm72cke/hiPyVzli7YilynRZK83wkzZ6ClFnCadhgzaLJyGewEnOki7nSVy3j&#10;sSV2iHeahKglVohdNB4xC8YjcJoplltrY6mlJtwJkEBbAsRmPDx09bBCcQRWKlvDV2UmgnSWYIt3&#10;Nh5ee4BPvqLrePcJwf5MgsWtt5/i5ltPpGqlW48JiYf3cYfu4dZ9OgdC4hrfsRsM/jcZ/G8w8F+7&#10;yeB/nRC4dglXr13ElZuXcPE6IXBN6CIuXL+MSzx2+fI5XL50FpevnMGFq2dxTugKdfkMzvPY+UuE&#10;xpVz0r6zl0/jzMUTuHz9JHqOlqNiSypadiWhjE6jMGwyimKmoogQOZg4GQfip2JfwjwURLsg02UJ&#10;QufOgd9i/htXzIXP8rlwmj8ZtiLZ4YQRsJ4yHnMWOGCl2zTE+k1BnN9EJAcQ3MH8vkOdEB8Vjozs&#10;TOzdnYs1cY5I9LJFKl1KJiET6jgWdnQg9lYjsISuz3nxdLgtmw0PxgsvOkt31/lYzt/G3WM2XNxm&#10;YZnbArj4u2FvxRbkrYtGVNgKpCT60YUQIqlhXEYhIz0G2XQiWYRJtpgznQDJXJ2E6FUJWFOUj04C&#10;oKPzMDo6jhAehIjQKxfSQRfSSbh0d4sR6iJjrxh0KBIvEhx9vK6/eRgcg+3oIEQ6TjShhxDpOyUm&#10;gWql26AToUM5LjLq8hypfYPQEI3rPa8knIdIX9J3ku6E4Ph3I/oAl8cFSPrQy6WMAINIhihl0+UL&#10;NdwLixLrwnFILkPkuBLVVkpQUFSBirqYF0MRqiyJq2irQU5JAcqEh4aCIgxUlGGgoUqAUFpq0FBR&#10;gqaiLEZqK2LyCDmETNVE174I9NZtQVxEKCx1zeGuoY8690W407QflU0HUFxfin2JEbhWmovnD+pp&#10;bdtw5OhulG9Yi9KKFiRWHkNidR/2MAh7Fa5HaOEG1N+9jZqeIZzoOYUDyak4RYC8eWsrLp/Nwq2b&#10;+ais8EGMnw7WhBsja6U2olyU4eumQ9tpDs8VEzFznhkmz5wIk7FjMMLMGAYjNSm1YRdCB2KorwMT&#10;I0NYqWgizE4NHz/czYB3F4MDDTixoxBXNu5F2BIvBGTuQPShVrjkHEBJbSO+/+FNPP/wBP7x3UV8&#10;+s0dXHhyDDc+uoe+WzdwtP8YPvrkKcPeD/jhx39gcH8nbuRXYCguDo8a1+L53bV48ewgfvv1MT58&#10;TnC8fRjf/nANPzKcNr/8FGOCNmDK9BB019byHn9IkPg3MLjnfwOIaOx+DRAR6MU815/x+LD+A4H/&#10;Jxr+rFeAosRniO68rwciChck0mjcZHC52yMcSAketh3CW1dO8cif/MvFOJBhgPwpAUR4kP93gPy3&#10;pN5WlECQaAf59ssvcNg/FxXKi9EvMxsDcjY4JmNEaaBTRgVHqUOyasiT14S/jBw2TpuC85tX4Vh+&#10;Inrz49C3KRWddLP1axNQnBCA4kh/lEX5oyTaFwdjfFHIkm1hpCdKE/xxKD4A5YmhaMyKQXNWOJ1K&#10;CNpSQ9FMd9IU64/D0V6oZcmzNjqEEEpE6+octORRa7NRn5XCe4Zgf7g/9vH++6L9URRNsAR6YevK&#10;5chzdUTW4lnIXToL+csXYDNLtFtWLpTmQ891mo6UpZMRsdgaofMnIGqeJSLnjEHAZCMsJzyWmGtg&#10;+ThdBFqNRvCYMXBUUMIy/pvd5PQQKGeJWOWZCNOeieSZnjjb3I2PP3ofd5/RSTy8S3fxBm49fAPX&#10;CY7LdMjX797Erds36QboLqirdArXCAwBCwkYAg5XL+LSlWFd5PqFq+dxibpwlUAgSM4TChcvnsYF&#10;6vzFIZy7eApnLg9h6NIQzghdGMJZ6tyFk1yexOnzpzB0/jjvNYDulnK0HNiIE6XrUJ3ricKQKTgQ&#10;PQ37ExxQlDCZ390UFMYsRFFOMPJifJAS6In4YE9E+SyGt8sc+Hg5wWPlMji6zkNQhDcSEryxbOZo&#10;RIheVz4TkOBrjSQCIi18GeLCQ+DnF4I1uenYmO6PxJU2SAucgBTfcYhZMQH2o+VhY64GJ7q/5Ytn&#10;wG3xbHgumQFfQsTXeRZWOk2Fjyu3V0yHj/tcuHktxtYDa7FrWwbiQzyk+dGTUwmQtFCkpEQhLZXw&#10;SI9HTloccjMJkJxYZKxKRhwhklWwGp3Hm9HZXS9BpLW9Fs3tdWjqqEZzRwWdSRX3i15ZBEfP8GRT&#10;QiL9e0cvwUGItB8/ivYBwmOgBV1ibAiBJLr0SuNBjrfjhKi6Eu0YAiKi8Zz7RTZeUX3VRaCI7r2i&#10;2uoYHYfoviumtRWpTKTuvWLwIff3iTnRVQkK0SguUrIr0jmMMBCz4ZnAwNgIiqoqEkhEqhAxklyJ&#10;8FDVUmeQ1cdoC10YjBqBcZMmQ8/ImA5EATqKyjDS1IKhjjbhoQFdXQ1oa4jEhrIYpaWAqToy2ORv&#10;hzNNq9BYu5mWzwnWBiPgq6eF7sgVOFWxGdWdFdhbtYelC19cPpSBl+904Py9ZlSVb0H55i0oLGlD&#10;ZHEnctvOYS9LRSt3s8R/YBsa7t1GVecgAXISB7MzcPpIIh7d2oirZ7Nx914+SsoWI8xHBllhisgN&#10;U8DqcGWsjx6B3AATRHiNxbx5o2EzbQKMLUUV1mgYGunAcIQGpQV9fQ1+L5oEiBYmKikjfaE6vn6v&#10;GF/88waOs2QwtHs/Bjdvhe+SFQhdXYTokna45xSitvEo/vjrAzx6ZxDffH+TTuQu7n90Czc/eozu&#10;K9fQPTSIr78Rjcg/4vsff0BnQTPOZO/FuaxEvHN8LZ7ey8JnH7fw2FO8/04vPvmoHX/++VyaCKju&#10;rY9g5rMWM2YF4URHG0PoHyzxizaH/0BEEgP4a3j8J+APH/vP9n+O/X+j16CSqrq4/rn0mcOQElVq&#10;YvnVn7/h4uljuNddjcc9JXjQVo4PH1znEVFtJSAyDIPf+f//p1VYYjT5H38NN7pzE6dXHUSbvicu&#10;KjninIwNBmRN0COjiU5ZJTSxMFQjo4BddNBxsvJYN9me8MjD4KZ09G6IJ0BicWxzMrq3pKFtSwaK&#10;xEyB/p7YF+CFg8JF0E0U+Is0JkuwjyXKMgKmgk6kMZsOJJsAyQxBKyHSyP2i+24dHUgd79GSlYC2&#10;VekESCbhkYm2dVxfm4JKwqc0LoQgChleRgRgL13JDq/ldBqOWLec4nIDHcpmkTrFZyk2+zkhx2Uu&#10;EhdPRfg8W4TOskbwVHPCwwReljpwNlWF0yh1eI7WQeAYE7iqq2MR398lcgpwl1VBgJw2IpVGIkHd&#10;HPFqNkixdETPwRq89YLO48lt3CQsbt65hat3CIubBAUdxHUBjOtXCYuruHztMoFBaFw5Twl4XCE4&#10;xD46DS4vXqYDoZu4SLdx7hKdBHWOkLjA5TBATuPsxTMYohM5RadxmiA5c2GQ8BA6jrPnB3Dm/Amc&#10;OduHSxd70d9WgtYDazBQmoPq1W7YFzEZJbEOjA1U3BTsj5yNXZGO2EWA7N2dhZ27V2PLxnSkEvJO&#10;S6dg0dLZcHZdirAIf0TH+yAj2QOOk0YgZP5ExLnbIcnHngCZQgeyCNGEubu3L1IyU7FlbQzi/eyR&#10;EjQOKf78rrzGY9IoWUwwlofLvIlwXzwZ3s7T4bnIGoFONlgf744N8Z7YluqLPTk+2JS8Av4rZmPz&#10;tjQc2r0GCSHuSE4U7iMQKelhSEmNRArBkS4AkkGA0IGIXlmZ2SlIXZWFtI2r0HyshXCg+6DjaO2s&#10;QbNQRxWdSDkBUjncmE54tHYfQWsfAdIvJp4arsYSXXy7pClwRXWWGBNCgBAkfQz+UhVUfw8G6B5E&#10;F10xpqOPEqPVe091SdVVPafbuU54DAnnIdSB/tOtOHZ6OB2K6L0l5hzpFbmwFGVEllw5jDTWg6XN&#10;WFhZj4Ol1TiMnWgJcy61GNwFRMQ4DxV1MVWrGlTpQEaNMsXkhY4YZT8P2vpjoKakBFNNDRjr6EnZ&#10;aXV1dRl4taCnqQh9DVmMJ0BmEyCFtJy9tTlYlRMCi3EmmG06AmFG6ji3OgoDNTtQ1V2H7fs3oS4z&#10;AFdrcvDyw2M4fasJFfs3oHjLduw+0o+YQ+3YevwSCljSWb41A9k1+3D0yV0cauvCqRMncWhLLk61&#10;xuDZg3xcPZdDu70WB8tmIzpQBtnhssiMVEBOtA5tqhofJA2sWKQN0xGKdBqahMdIjDI2hbGRPgzo&#10;PgQ8DPU0MFKkYqcTsSVod4da4PcfW/HFL3fQVVmM83v5+TmZ8F/qjbjNNQjd34KAvIPo6unF7//6&#10;FG++PYRf//kGnnxwDc+/fxdXP3iOprNX0H/2NH7/VfSX+glffvkdune04M6OKlzmS/Dywno8f5iF&#10;778ZxPc/vYUPXnTi00+6GEg/Zmke2Hf3HYxckYX5CwJx8dQJlsL/M2Dw7/rvYC/02p1IaUgY7MV5&#10;/79A5DWQxL1eOxCx/7X7EPf+/OfvcPFEGx72VBAgB3G3tQyfvvOmiPv8joTzoBeh/u/aQP4NEamr&#10;r3Agw4nZ+TE4d6AFR/S8cU7WGRdkplHjcFzWEF10H00ySoSHPIoZRNfKKCJBRx9taTE4v2ct+jcm&#10;oXd9LHrXxeA4AXJsewbat2WhJDUCOwK9scvHjYF9OXb5u2IbA/kmj0XY7LkIRZFeqEwJRm0aoZEZ&#10;hqNZoWhKD8aReH/UxvihLjYIjelR6F6fQWWhfS3vu4bKS6UDiUZ5XBDKCY9D8aEMioEojfLDfj93&#10;bHcnNJYvQv6KpdjE0vNGH0dsJLS2+CzDtiB3rPVYiuSlMxC3dCoCHSwQOHkM/O1NsWyEChwNleBm&#10;pgmvMbrwHKmPebKyWCArg4VcOsvJYaWiEoIUFBEtp4ZMxbHI1Z6GhLGzUb1xK54+vINr967iwg06&#10;ixuX6DQu4crVC8OwoLOQnAZ1kdsCEBcu0mVcouO4dOHfy/Pcd+7iWZyh0zj9SmL9AmFxnuA4R4Cc&#10;oU4JB3L5FAFyUqquOndhgO6jH2fOUYTI2XN9OHumHQNdFWguXouB8lzUrCVAoibjUKw9DsbZoThu&#10;GopjF6Mg3BkHtyShqmEX9lZuQ8mhHdi5NQdr81ORkBGLpPQkbNi8Gpu3EAzrY+A23RK+Uy2R6DYN&#10;Sd5TkeA/iwF+MVII/tX5GchdF4d1WQFICJyG5MCJSPazRFqAHWZZqGKigRLmTjDBjPGGsKfTm2Wn&#10;j2ifydiUtBT5kYuwI5EwS5qPzTFz4bfcDrkEUUXJBqREeSItMRDJfF6S0wiQtEgkZ0QjTcwNkhGF&#10;HGmOENETKwXZAiBrc1mQPoLm3jq0sEDd3FmFowSJ1BurvQLt3CdGprcRMK3CgYi0JmJwoWhYp3oE&#10;QPoJn4F6dEoTT4meWa3o6ydAjvdKXXOFgxBjOvqE25Aay0XOKwGRDhZsxRwh3egXmXhPibnR26U2&#10;mS4CpEeMExlsg5iHpIdwktEZacwAqYsJY00xztoMJuOMYDbOFKaWo2FhbwUbB1voC4jQhSiri8mS&#10;1DB9/lSs2bsdZacvYWHEasgoG0NFVQmGasow1NaCJkGiraMDLVGNpSaLkQSIFZfzDGRQnOOK0q1R&#10;CHBfgEmjTeFooIcME13c2piB49WFaB3qxRa6iu78SLzZV4AnL3oweOMoinfkobxoH7a19SGhvA0H&#10;T99GwaVzcN+xGpu6GtDw+B6OHDuFC0PnsW99Oi5004HcycWls1m4disPRYdmIMZfBqsiZJERq415&#10;05QxfoQMLEfJw9ZeHVZWphhlYg4zY0MChC5shIE0vawBwWGoq4WRBKKFrj6mKcugIn0eg9YQvvjm&#10;KtoLd+LGwSIcSUxEhGMo0nY3ImT/UYTnH8S1a+fx0x/v4tG7J/DbH7fw6MOLePrj+7jw4buoO3MD&#10;p69eY/QTofZXAuJLXCo5jif76zCYF4tPbm7F8zvp+O2Hs/jqq7v49L0WfP5ZJwPsl1JQXnvuHvRd&#10;k7DUMRgPWHIUvY/+t8SHrwf6/Y9Az5Asqqykrrfc/7qh/TUQ/p/q7wAR2/8GCD9H3Fu0f3z0zee4&#10;QJv9uOcQnvYcwN22Mnz98XPJPYhxG3/xGiGpGov6b4AI/fd/ouLroyfPcDxnHyr1nHBCdgkuyE6h&#10;LHBGxgR9MnpolFFDNZ1HGQGyR04ZKSwwJYw2puNIwtDONAxsSsCxdQTIqlic3JKOE7tWoZWFkprV&#10;iSgI8cE2L0ds81yIzV6LJW1asRjrXeZjV8BylBIW5Qn+qEkKQn16KBpSCRAGirq4YAIkAg0MYJ3r&#10;UtG1NhXda9LQmZuCttUpqEsjQAiYUoLjAMGxL8abpWkv7PF1xjbef4vXEsJjATZ5z8E6rxlYu2IG&#10;NvJv2OTjgg1UhstsJDpPQcjMsYiabYWV40dgsa4SFuspwX2MNtzH6mC2ujxm8N86j4W/BZSjnCJW&#10;yCsjiMtYeSUkyeggnRDJ1GFJ3Hgq6tLz8Pajm7h4+yzO0yG8hsfFK+dwgduXr53FxasEB2FwQUCB&#10;oDh3gedyeYHv4fmLQmdw9tIZyVmcovMYunCGgCA4LgwD5KyAx4VTOHVxgOrn8eOSzlw4gdOEyGnC&#10;5LTkQI7h4nkGt65qNJVtRs+hXDRt9ceecDscirFFSZwNoTuNWoydES44sDUFFY2FOFC1C6Ulu1BY&#10;tAUHa/djV0kBNu/egE3b6Uy2ZeLA/nXwWTIVHnRsiStshh2I/3SkBs1GRqQzEiOWI9p/AZKCZyA5&#10;aBLSAu0IkAlIDRiPOeOVMVFbDmNYkB5BKBuyIDlSTQZhvM+q4EnI9ZqIbA8zrPUehY2h9ojwnoxU&#10;FiqKS9YiLc4LyXEBSEkJQQJda2JKKMEmJpkKpfMIQWZGBDKy45GVk4DcnDQkZWegtP0wjh6jCIsm&#10;wuMoHYhoTO9oq0JHBwHSRTfSfRhtUjtIE3q6G9HbxWXPUcmFtPHatoHDBAj3nWhB7/F2HOvvQv/x&#10;LgycFDMTcl00qFMiE6+Ah6jGErMTdgqQnHw19we3u0+1o/VMG9pPi0GJPGeQ7oP3FLm3ZIxmzIeG&#10;nh5GaClj9LiRMLFgADU3ltzHOHsb2EydDLtJ1tAw0IASITDR2gQRtGHBa9MQUrALnhtKIadrC1U5&#10;ecJDBQYMtoYGutDQ0oSaqrI0Kt1YTRHjCSAnM3mUrvXEumgvEt0c04xHwMtQBwdmTcaDXRvQ31iC&#10;lkvHsXVjDrrWhOPpmSI8fNmLgQu1LGXkoq6qFnlH+xBT24Wqe+8gr/8EvHZuRhEfzsP33kTPuZs4&#10;2XcW29NjcOtYPN68nowLZ+Nx485a7CuagrgAGayOkkdmrB7Gj1WAsvzwbIkmYzQwdYo9pk+ajjEj&#10;jGBOiJiN0MUIfTUY6alL7sOYYLQiQObRfXUWBDHwX8Vb7wygffsOPDxUhpLgaES6xSGlsBEBO2uR&#10;urUUz5/fxLc/i7QMffj2h0t457OL+Pivr3Di/ReoPXcNV+/fwl9/ihD7Fx7dfIbB7U24tmkvLm/L&#10;wKcPduPRtTT88c8b+Pijs/jko3p88UUfS93f4x1eEdtxEdpOKfBZEY0Xb7+Fb7hPlPhfd+EVdxWS&#10;Sv+UCOqvgfG6uun1vmGo/A0IPCadw3Vx/H/ob+f9+/z/RX+HmBjg+PLjl7jCF+Fx1wFqP+70VOKX&#10;H7/gv5zA+Eu4DwEJ/o+f8ZfkMIbHhYj1v8SADrH+15/4+qsv8dHjt3C/uR/9yVtQbrcSlQqzMSQz&#10;A5dkbOlARnHdEAMMkJ0y6qil+xDwKGYQ3SyvgFA5WWRNGY/+zYkY2J6IvvwY9OVRawRAUnCqIAO9&#10;BEnbpiwcTI3BOp8lyPeey2C+gM5jATYweK9zmYUdAc4oZyAQDeoV8YGoSQ5BbXIoauODUUNnUZMY&#10;KvXSalmViLacJHRkJ6EtIw6NdB9HWOosj6H7iA7Gvghv7GQpek+EEwqDl2HHysXYtpIlWo+Z2OA5&#10;DatdHZDtbI+1XrOR77+Uy4VIXzYNiYsn0YXYInT6GDiZqGOJviqWUl4Welg6SgcT5GTgQOcxi8Fu&#10;Pv/tS+lA3GXlECAjh0hZeSTKqSJVQR9ZCqZYqzIBGSMmoz5zLQtdl3Dx2ikGfBbGhNMQDdzSkhAg&#10;FCQRBK+rpM6J6irREC4B5NywAyFEhggZoTMXztFdcD8hcub8IEFB0WWcPn9c0qlzhMm5kzh1Xmhw&#10;ePtsH87TkfR11aHp0CZ0HcpB49ZA7AmxQUXsRJTF29B9TKUTWYjtEcuwb3MqGtvLUHn4AGpqSnCo&#10;ej8O1R3E/vK9KDi4jYXHAjqT7air2c2C6wy4TzNCgoclUgMnID1gIjL87ZHmPxXJAbOQFDgLKYGT&#10;uG6DlAArpPqNQ6a/FRaMVcZkQ2U4jNSEIb9bUfWvweUCWx1Eu4q0JyOQ5GqCLJcxiFk2EUsW2CE6&#10;MQgVFZuQleiDpGhfJLGgkZhMpYYjMT0E6VnByOAyMy0cGRkxyMyKpwuhc8pMQlH9IbT016Olu5IO&#10;hGqvHu6N1V6JlvZytBKuopdWm2gHEW0lBImASJ/omSUBpAGtA41oP9EkORAxZ7pwICLdiZiSVkqU&#10;SPWfHM7aO1yV1YtuquOkyHtF98F14Uy6TnaifYhgEaPX6VB6eY2YzbB3UExp6+QLRSNjOgtFjByr&#10;jzET6ETGj8G4ieMxfpItJhIgU2ZNw2jrMVDTlMEECwNE8gXZuG8PDl+9ibgDHZDXdoC6kjLhocSg&#10;qwkTQkFLSwPqBIiuCu+rpICJJHfkdBMcLojAlqwweC5ZgBmjRyLAWBcNnstwfmc+2ltrUHq8BQW5&#10;iejK9sM7V0tw51krOroKUbQhC+XVjchsOI7ouj6UPHwb2X1dCC/ahYrbt1B2+Q0c6T2PtqO9KN2Q&#10;ids9MXjr9ipcvpCCW3c3YP/eKbSlMsiOVEBajDYm2SlBgW5CUZXOSlEG82bMgrurF8xGmmL0CGMp&#10;XftIXRUJIiYjtDCaELEkCF30VHCrdT3+9ddTvPHoKrp2HMQbpRXY6RuJ2NBVSKAD8V9fipyNh/Dp&#10;58/w0T8e4fGLAXz74x18/NVtfIEf0PX0LdSfu4I3n7+Bf/0pQjDw4MJDDG6tx6ncLbi7fzU+uL8d&#10;T67n4rdf7uG99wbx5Tft+O7Ha/Qqv+PWH4B37SA0Fici3CeBcHk5XMpnpBXjPF6P9Xjd/iCC/pfc&#10;JyQ+bRgYww7k391zufy7/hsqryWuEeD5u4bBIoAjrhHVVmIg4fDni6Wocnv87DEutZbhUfdB6gBu&#10;9dfi11++IyheDwIUwPidwPgX3Z3kS6QqK1FxJfjx4pNPcK5rgAF5F8oWhKFCfwnqFWahWWYKTspN&#10;wzk5a5yWMcNJqdFcF12ERwvhUUX3UUyAFDKY5igqwF9dBatnTUTPukj0bopGz/pI9K2LxrG8aJzY&#10;GIdTWxMxuC0F7RuTUbMuCRvDXJHrOQdr3Gcjb/ksuo+ZWOU8HRv8HLEvIRCHUsJQlsBAQVUnhaE2&#10;MYLwCJfSwR/JjEZTdgIaU+NQz/2NyeE4ksbzkgNwKCoAReH+2Bnsju1Bi1EQtJCuhu5D9LZynYvV&#10;zpP5OQ5IX2iHjGW2WO3Nz/WbjUwv0Yg+CbHzrBG32Bbu47WxxEgRy0ZowGmkFrzGGmCGjhrGMMDZ&#10;EpbTCI05XF9EkKyg/Lkezu8iUVYJmXLqWM3vaqOiOTbqTcaa0bPQkrsej29dwNDlEwziJ3GJLkKq&#10;fhIuQrRlXD4zDBSxLRrACY0zdCDneJ4kARABC2qIgDlzntvn6EQICKl9QwLGIE4KWBAkp86dkLaH&#10;BETOcv+541QvTp/rw6ljTWgsWoeu4hw0bAvFvkgHVMVZoyzRFsUJ03Agfj62hDli57pkaZR2XUMZ&#10;6huqUVNXhq0skG7evR57y+lKqgtRWbETLUeLEMHveKm9MRI9HJDsMxHJvuMIj4mEhj0SAycjPmgy&#10;l3QeAbZIDrSiC7FETqADnCdow5yxYoKpJszNdGE+Tkxpa42J9qMwZYouZs/Rx+xpI7HAzhQLHMbD&#10;gvHTyW8lyiu3Iy8jEHFRHkhMogtJ9UdiWgiSMsKQJiTgkSpGp8dK1VhZdL7xWbHYXbmLAKhHK+HR&#10;KroztwhwiEb0SroRAoXLFuFKCBHRDiIa07t7CBFKAKS9jwA53sR7NKHjxFGp91XvcdFuIXJj0UkI&#10;F0Hn0StyZtFlSJl2pcGEfejmugBIL51KL91I98luQoTHuRTziPQPtXKd9zvRARn1Ga6QNTSFjpEa&#10;XYcRLCxMYDluNAEyFuMnW2P8VDs4zJ0Bu5l0GfwC7SyMsSovCxsP7kXwlj2wnB8JRSUrqKqrw0hb&#10;iSV1EXTVoaOpMtx9V0kOJiT1LC15rHVzwPnOnTh1pga+LMFNH20EP0MNtIX7YPBgAaraGrG/swl7&#10;MsNZGvTH+48qcePRERxt3IKCvEwU17Qg+8gJZNQOoOrZC8S1VyHp4A7UP3wDLU8+Qcvpexg8cxl1&#10;e/JwvTcZb93dgWuX8nH95lbs2SW67MkgJ0IRqVEq/EHHYtKkERgxUg/zp09BZHAops9bBH1TE6kT&#10;wUhdbZjoqMNYakBXg6mOCsYrySNu8ih8/qCGIe1TXLzxAD1FR3CLANniHwtf30zE7mxC6KZqbNhR&#10;ga++/QjPP76H9z87T4C8iU+/esbS+J9of/AEjafO4ePPXvA+PzBIAjdP3Med8gEMrd6GN6rX4vuX&#10;u/Hx0034/ddL+OiDXnz3/QB++/0pfmI4vfDLH3A+1A3teTFIjc7Bt999KfWm+pil9f/0fBrWawgI&#10;iLx2DwIOr4+JpTTo7xU0XoNDgguXYv3veg0S6RjPERKN5iKhotgnoCFadcRSGotCiRxdb9y9iRst&#10;h/C0cw8edu7GvTP1RMRPEkD++z8BDKl1g9f++tPPeOfxU5w83IDBjA1otXNFu9Y09MvbERiTcUHW&#10;HhdkzHGG4Dgla4B+WW3JeTTLqOKIjLLkPvZTm+g+4tSUEWqsjbWzxqN7bRg614ejJy8M/YRJf14k&#10;BjbE87lLxqltqTi2NRUtm1NQkR2DfF9nZLnOQa6rmPFvFnLd5yHHawnSXOdjU5An9scEYX+EDw5G&#10;+qEqgfBIjEQlIVJHJ9yYmYAjSZGojQ1CVZQ/yqNWoCzGE8V0HrsD3bHVVzSQC3czG1vc52Cd0wxk&#10;L5iMbDqMzMUOSJlvR8dBgKycgcQVtlLVS4qrHeIWTEDo1NFwG6OJZSPV4GyijeWjDOA2Sg/2ynIw&#10;JyjGER52cvKYTpDMJzzc+R76cxkuQ4DIKCJHtAnJqmODnAE2KY9FgY4DNo+aja71O6Tf6zQBInpH&#10;nSMoBDxED6pzdBUSTF4D5IIABgFx4dQrDfE6LgmPofNCZynRs+okhi6ckABxgiA5ToAMcnlSciFC&#10;XD97AoNn+/kO9+D02R4MMfg1HchD+75MNBVEYV/MdByKn4iDidYoSpiCoth52B7mjO05sVLJvP4o&#10;AVJfirq6YlTUFdGF7GXM2IOymp10JjvoaIqRFeeFhRNH83tcgOSVU5HqY0sHwu84gC4kYBJS/Cch&#10;yW8ykv353UvOhN+39ySELLTBZHMzWNpMxIogP0SmJCAwPhbB8RGIy4hAFJ1EdGIYwZCA7OxILPN0&#10;xJj5C7Dr0A7k54YiKsITcXQkSamBPCcYiRnhSKFDlaa4zaDzyE5GZm4cMqiEzDhsLd6BFv77W4Tr&#10;aKlBcyvhQYCIqizJkVBH6UKaX7mQtld5ssT86Z2iXUSovwlthIhQ10CzBAvRE6ubwBA9rcS8HyI3&#10;Vu8pAkN04xXddAmR/sFj6JXmBRFVVgSOaGAX6UwGRdfe4VkNewZE9t9OyMiOsICithGMRmhjzGht&#10;6GsoQUdNCSamenQglhjnYEWI2GPSzEkMpiqYamWMSFqxFXw5Jq7ww6Q5QVBTGgMNNVWYqCthFEs/&#10;I4w0oEeYGKgpwIwOZJyCLBbpy2NXxAKc696Niur1cHacgXkmRggdqY1bu/Mx1FCJqoEO7Ggsk7rl&#10;XatJwOMn5bj0sAL1h/NwuOIAqjtOIu/ISayrP4nqp88QergQqWU7cObzT3D2858w9PgTdDAwF+bH&#10;4+pAOp7e343rVzbh2o0CbN9igzQCZLUASIgCgtx1MMteH1ZjR8Bn+WKkJsXBetpUaJkaSGlMjOik&#10;RvLfYkwYjqQLMdNUhr26Gnb4zcc/vzjG6PYp+vhZp+vacKu8Cmt94xCWuANRBU3wW3cIxZVt+PF3&#10;Br8PH+K7r67TPTzDl99/JLmA9jtP0HvuEn7+WYT0n6Rgean5Gh5VDuBc3ja8378NHz3OxefvFfC6&#10;Xnz2cRN++WkI//ztBX5kVB368WcsLm6B/qwwlm7y8cvvPzB4CwgMB+3hwE8QMLBLkraH9Tr4C2ci&#10;zQ3CcC2gMbzvNUz++re7eH3+a/39Xn8HjrQtwEUNzzciICXaQP6SqtfeuH0ZD3pK8fbxPXh7sBCf&#10;Purh3u/xyz9/wecffYEXd5/iwfEhXD3chrPFjejPZwkrZTeasrbj4t5a3MgvQs2YBWiTmUBQWOKM&#10;7BicJTjO0nWckdHDKRkNDFJ9DIgtDIyHCY8qBsmDMnLYTeWwxB3C3y/UTAsbFk3E0Sx/tK4OQe+a&#10;MAysjyJEInBsXRwG8lMxtCUDJ7fnoHdrNjo2ZqGUziJr+Xxk0hlkCy2fi1yPxVjt5YR1vm7YEuyJ&#10;HcFe2BnoKUFEzFxYFheIsvhgVMWHoiY2GJURvigN9sahIHeUhq5AUdAK7PRzwVaCaAPBJOW5WjoN&#10;qxY4IGs+4TF/MtLnTUHGkmnIcJ6EdBd7xC6bgChHS8QtGY9EAiSABb4VZppwM9HAcgLEY4wh3Mz0&#10;4ECAjJOTw2j+uy3pNhwIkLmEhwvhIca+CIAk0ZllyypirbwSNimoo0DREPuUxqLYeA62mi/A8c1F&#10;uHPrmtS19jyD/zA8RFdbQuP8GWkpVWEREmcIiNMSICixlCT2ESbnKLFN5zFExyGWJwiLAcJjUIKG&#10;cCH9kgbPHic8hHpx8rSY+e4wjhavQ9veDLTsjkFhtAMOxEzAvriJ2B/ngKK4eSiIcMXOrCh0tpai&#10;ofkgIVKCI00HUNd0EJUNB1BRvxdVRxhzKjZi9+YYrElcicWTxiKSAIn3noXEldOQKBrTV9KBeNkT&#10;FtMQ5zkdUe7TKAfKDmH87t1m2sPe2h6Ovv5YX7gd2/ZtwI4DG7GreDMhsRlbivOx4+Am7CrZhEOl&#10;a7F2UwJcogOx+cAmrFsdhagwH8TGRyIpORKJqWGIp/NIyYhCRlY8lUglIY0OJCM7CcmZ6Vi7cysa&#10;j7fRadShva0WLXQhLR1VaGKhuaWjAi1dFWjqpjPpJkA6CYvOYYiINCfSgEI6kPYeOpHeJrqRo+gS&#10;ObJEY/qJNnTSgYgcWR1cdol2j0E6jcFX1VMEhhhUKCaTEjMU9ohpbqX2kT6IuUFEA7rU0M5rpW68&#10;isoKUFFRg4GuDnS1RbuADNT5sBnoKGOslSnG2o2D5WQ7THCYBLORmnAYq0a7ZgGrRdNhPHMe1E1t&#10;oKCkS7ehAiM1eeiqK0BLWxE6lCHXR6kow1ZZmSUkORxMX4SG4hSEec/DHAtzLDMwQvLYkbhZtBmD&#10;jdXovXkKBVUFKF8VgpuNmXj8tBqXbuxHU3kW+juacKj7JFY1nsS2vgtoeP4UYbR5a/ngXGcJ/Oqn&#10;X+PuR9+itrkHO3NC8cbpLDy4vQGXLq3C1ZvbsGWDNTIJkDV0H0mBalhoqwgHc0PMmDQeM6daYZK9&#10;HcZOsMGIMWbQG6EHXT3R/kEoGqhjFGEyhg5rqoYC2vJW4pdPO/DFt1fRWF+Ph73HcWHfAWR5RiEh&#10;rxSh2+vhv+oA2ppPSHX4b3/wCD/84wa++ek5vv3nP/D+r7+h7c5TnL91F7/9KkLyT/j9r3/hUu1l&#10;XNlcheNp2fjobAHevZeP7z7rwFffX8ann7Tir3/dwB//+lqqqjr6+VeYXFDJ7z8Uezbs5uf8wgA+&#10;DBDRs+q/g77QcEB/1a7xat9rALxu2xDniPnSXzd8i6onIdGGISAgJOaVEBLzawuJLsWvJWb4EwP6&#10;RB6q11PHfkeAfPvr93j36jk8az2IRxWrcXNrBM5khaI3ORFHfNOwf2oE9o7xQoWJM0rUZ6FMazbq&#10;jJehzModp9Ly8bysGi1TPNEoM5GwsJbaOc7I6FI6GOJyUFYLxwmO43Qd3TKiy66C1PZRToAcYLDc&#10;QWXKqyNUUwfhZhrYyhL8kQxftOSEoG9NJAbXxeDY2kj0rI0mSAiR9Qk4sSkVfQRJx7oUHF2VgN1R&#10;Pkh2nIm0ZfPoQuZhLSGSR4jkrXREnt8ybCI8dgR6YW+oJw5E0pVEuGNviDuKw1eigu7kUJAX9nmv&#10;wJ7lLtjr5oJNyxZi7eKZWMd7rl8yA+sWTkXubDtkzbZF+hxbZM6bhNQ5U5C8YAoSFtkgYs5YxC20&#10;pvOwQthUMwRM0IeLvhLcR6jBzVgN7oTIyjH6XNfCTDU5WCnKYhThMZaaRM3hO+1MgPgSIJH8PlII&#10;kBx+R+vlFFBAl1Ikp4YDCvooVrNEqd5U7J2wCJcrqnHvzlmcOi96Rw1KOksoSFVSBIM0foPLM+cE&#10;PE7gFAEiGskFQAQ0zvL80zx2mqA4TZcxLFFlJYBxnPAYlDRIiAyePSa5D8mFnOkjQNoxeKIejSXD&#10;AGkvFACxQVHEOBTF2NGNTMK+qFkEiAs2E9RHKgtRXluIUupQ3W4Ule9AYckW7C7ZiJ37VqFgezIS&#10;I50R4b8U7i7TEeC3GNHhLnQGroiKdkF8/DIkxi1Dcpwb0uNXIiveD7kJfliTFoDVGaHIIaQy8lKR&#10;x8Lu3tLNOFSyHiXF61HK9YNlm1FYvhH7yjZg/6ENOMhjdXXb0Ni4B+Xl+diYR4cS5on4uCgk0bEk&#10;JoUggQBJTo9CelYcFY8ULlPodjNzkrmegczN69DIgH+UUGglQJrby3G0rVRSW2c5WrsrcLSH74Vo&#10;SO/4D0DahQvpa0S36InVLXSUjoTgEFl7jzdKVVldJwgPqvME4XGiRxrrIaqruvmddw21EiTDrkPK&#10;5DtEqIjR6KIqiwDp5D7RFiJcjMiHJaOjIAM9VSUGS20oKclJI9CVFOSgqioL84lGBMhojLW3wmhb&#10;WyjTUYw2kIGdlRaBMh4GlpaQ1dCGrIISNJUVoa8iD01VBWiqK0NHS0W6rzGP2REinmZ8YN1NUFkQ&#10;iTUZYZgxygzLNQ2wkYH7WW05ehqq0XbtGHbsXov69DDcasvDo7fLcfrUWvSUZeLsyQHkNxxDct0A&#10;dl24gZpHdxBUlI/Ng0fwiCXwl7/9IU2/WVvXiv3ZIXjzfBreuJmBa1dycev2dmzJt0JWqBzWxGhi&#10;VewohLlbYRydhrmlGextLWEz3hLjJ1rBiADRMTSALsFhYKAIE31VmBvoYrSSGlzHauPyoSj88lUf&#10;PvzpLo4cLMb7g8cZaLYhnQ4kKr8YYTsbELmqEif7zzMUA2+9fw/ff38H3/30An8wnL798y+ov/IM&#10;52/ewV9/ihaCn3j8J5wp6sWFVUW4tDYJ397bjH+8cwD//PEN/PjrM3zz7QDD8JvS9S95xYGn78Fq&#10;fRksZoWitqhSajv4lD7mdZuHcAOvwfEfWIjqqv+4DXGO5D7oFkT1l5BI0CjgIIK/AMG3f/6GT7/7&#10;Gp9+8Tk++vADvHjxAu+/+BAfvv8x3nv+Au89fgdPbz7Cg8t3cfvMFVw/xmBRcwQ9OwvRnbcTLQmb&#10;cThwLWrdUlE+ywsHLSdh/whjFGlookxVD+WKxqhWnSQlN2yUnYUuuZnolXGg7NCoMgXHncLwdlkp&#10;Luetx2HFSTgnMwkXJMehRhciRynQdajhmIwmr1FFJ4HRQdWxZF0qp4gyru/leRsYIFMUVBCqpYG4&#10;CQbY4TUdjbkhaM0OQ/+aaCkNe/+aKHQLR7I2GP15YejLi0LvhhR05CUSIHGoy4rFlgA3OhABkDlY&#10;R4Csc5+PvBULsd5rKZdO2LxyOXYGuWJ7wGJs9ZuLHb6LcShiJapi/HHQ353wWIaCpQuxecEcZNPV&#10;p9Hdp02xQIqDOZcTkGRvidQplkibNh6pM6yRNNMGMdPHI2LqGATajkTklHGInzkRAeOM4ElguBsp&#10;YzkB4mGiBS8TTfiZG8B9pC6ms6BjrSqHsXT+Y1kgtCY4ZhEirgSHP7+PSPF9EBxr6co2U4WEySGq&#10;nN9bnZIe6rUJES0bFE9yxPXWRty6d5FgOI4hBvhzZwa5PI3TZwU8ThIeBItoGOdxAYezZ8W+Aeq4&#10;pLMEwhkC4jSvPU1wDNF5DDeU835nuC4Bg06EzkPsE47kJB3IIAPZydMNqCdAWnbxdyiMxp7oydgf&#10;boX9kdbYG2WLnRFTsTVyMTYnBKJw8xps27YOG7evQ96OtVi3YzXy6SI3bc/C9p3p2LM3HZnpAUgl&#10;EHYdzEZR2RqUMOgfqN6BoppNKKnKQklFBg6WrsIhup4SxpaivetQsIPXb8/AtoJ0bN2VifwtKVi/&#10;Ph4b1yVgQ2481mdGY32WmHc+GtkpIUhPiUJKSgTSkvlZsR7Yuy0JRdvTEMeCRRLdaGJiMJJ4nnAh&#10;SenhSKILEbmx0jLjkMpnLFNMdZuXhuT1GajtrkGzgEQn3XgbXUcr1SK68lahtYtupLsaTT11aKID&#10;ae0iRETadzoSKdlij0j5LhrURdJFgoOuRJoOV5ovpJ3gEG0hXRIUpCotgqJrqAVdp1uHQSL2nRAp&#10;34U7EeK2BBDRqE7Y8LjUBqLHB8yAgV5HXQXSnCDy8nQU8lBUk8UIcy2YESKjbCxgMmEi5FTEzHzy&#10;mDzZBHYOE2E2dgzUNdWhQOioKchDW1EeWnQ0eryXvoYKDESVlpISHOhMIu3U0bR5JQZat2BDfgym&#10;GxkjQMMQJQvm42V7M5qP1qL6fC92b89DV1YMHg3uxd3H5ejvzcCx0gxcOHce646eQnJ1P3ZdvImi&#10;hzcRICzjuXYMfPgSrYTKLQa1/ftLUZoXgjcuJ+PNW6m4cSkH929vxKZ1E5AepYmUEE3E+xlh5TJz&#10;WFgYQdtQBw6TrDF36iSYjzWD4eiR0DXSJ0A0CRAlmOipwFxfBxaq6vCxNcPl2gTgr+v45NcP0LK/&#10;Ci96OtG8Og9poSmI2l6KoJ31iFpbiQsXLzIE/473P76NX355hB9/eB/41/cEyG8oOXYbF6/f5HEB&#10;kJ/x7Rff4dT2o7iRewDX1kXgj5eb8I+XO/D7b/fw4/cP8ONPZ4iH57zbT3jyzz+w6/4LjEndh4mz&#10;g9Fe18QSv3ANf/ynBxY1DIz/CROpmonnCschwCEy5or2CQGM737+FS/efoEbg2dwuqoZ7RuKURux&#10;GgeWReDAwkAcWuCHojl+2D3NH/tmBmDvtJUonhGAIlsf7LL0wg5zN+wa7YQdujOwW8sBe1mKLTaY&#10;jUNq81CmMIugcECdqgUaVE3RoTkKbcoj6SgMcZhuol5uLNrlLNAnY4GTshPoJEajf8QcvL/5AB4U&#10;78Nxvxi0ECqn6T7OyhhRioSHDOEhw2uU6DrU0MVlC4Ngk1R1pcKAqIRiahfPzSVoYumyw4y0GKxH&#10;ozTGA410H21ZwTi2KoKuI4rQIDDyQtG5yg+9q/zRuyYE3Wtj0L42VkrrXssXfT9BkO+7DGlLpyLH&#10;cTpWu8xD3vJFyHNdjFzHhVynIyFUshwnY5XLVEJmFnaJxvYgZ+z2XIDNiyZh1YwJyCQskm0tkGpH&#10;eNiNQoK1CWIsTRE7YQzirMyoUYihIicYI8Ka4LAzRdhEvi/jR8B33Ai402W4ERyuxspwNVGD9xhd&#10;+I3RQeBYQwkgMzSVMEldEeNZIBxLJyJ6ZM0gQNxk5Yd7YckrII3veT4hsoMA2S+rTLemRNemgMME&#10;cbWCAerUrVCiw1L+Yg9caD6MmzdP4fId0RYywMDPYH+GMCAgTl0gDIQkMIiGceFE6CToWk6KRnJC&#10;4bTQuV6e38NzCAe6jZNnjklAEmA5JZwHt0+dFksC5HQvThAgpwiQptJ8HC1IQuvuCOyJnY494dYo&#10;DJ+Awghruo8p2Ba5AFvil2N7TqgUxDMZjNOzExig4xErSvxx4YiN8kNYuDuCIr3gE70CKyOXISjC&#10;Ef5hS+EXthz+wc4ICVqMYL9FCPJzojtxhTed5UqfpfD0XsL1JfDyojzFOvdz6bliMTzclsF7hSt8&#10;PZzh7eEEHy9eF7gSrj4ucPNZBlcWLLLXxqOocA3dz0okJgQhPskfia/GgyQTIMmZkUghhNIJkMzM&#10;ROTkJCB7TRJS1qSgrqWSAKnE0Y5DaGmvRGtrDd2IcCQ13FeFBgKksfcwGrqO8Lw6tPVWSeND2rua&#10;0NZzFO3HmtBJaIhki31i+luRJ+t4M7oGxDiOjn932+069Trlu3AfbVwXDevdPKePYgF54BhhIc4V&#10;LmQYKD3SnOjdkNEgQNQoMfe4ggCInCwhIgs5JRnIqnK/jgJG8uE2HGcOGTHPB22zPV9CWzuW1g31&#10;oaGmBDVFRQJEARpKCtBWloc+XYgh9xtrKMJSVRFztOWQs8wA/TVZqK9dj7iI5VhsRBegpYlOWruX&#10;x9to1Y6img9n4cZ0DG2MxtMzhbh9rwoDPetwomIjbtx6hPz2K8huOI2ye28hlv8w170bsf/yEKpY&#10;Em65dAeDF6+jaP9B1GwJwrt3s/D4ZjpuX0rDg5s52Jw/EX4+LLEtksfiWSqYMXsUbGY5wHrGNMyc&#10;NQ1zZzjAxNgARnQlekbDgyBH0H0Y64rxInqw0dGC6wht3GlOZ7h9A29/9ALt+xvxYV8PWtdtQGxo&#10;MuL3HUHgrnokbq3m33uZ532NDz+9jV9/eYEfvidAWK5/46vvcajrCu7dv89t4Q9+w+dvf4ELW5px&#10;N3sf7m5NxJ+f78SnH+Tit1/78PO3p/HbLxd45TvEx2+48cNPWH/1EUZGbMHkOSEYaOuWqow+ImKG&#10;20CGq6WGq6P+4zj+DpHhcRvDjdt3rryBoxsPoTQoE7sW+2Onw3IUjl6MIt2FKNWZhxr9hajTm48a&#10;nVmo0SYMVGeiUmsGavSmo5aq0pyOOq2ZqNGchmqNSahRt0WNygTUKluwNGuBJmUbNMiMx1G5UWhR&#10;MEK7gj465LTRJqOFdllDNMsao1XOAF2yGnQS2jghM5JOQgenrRfg2d4DuL5nJ9odnNFOqAzJjqH7&#10;0CZIFHCSz+txlqh7GAC7GPQ6GACPEh61cmqo4FLAYwdL1CJIJrJwE6qphhgWGNYts0VFsgcasv3Q&#10;lklY5BAioiE9Pxz9G8LRvSYQndne6Mr1I0wC0b4qHPWZYahiqbE4MQh74wOQz4CSMs8e2YtnY/Wy&#10;RYTHAqxxJkjcuO40ExmLpyB98QykzZ+C5Nm2yF3igLyl9siZZU6HMQqxLIgk2JojxX4c0iePQ5rd&#10;WCRNsED8eHPEjjdDpAWBMVofIaM0ETiaGqON4DH68DDVgouxBpzFBEf6ilhKgLjzHN8xWghkYS9o&#10;nB5W8JwZqrKYwkKbNd9DC0LEku/zdHk5LKf7CCJExDiQbDq0rYTIHi5L5JRQJatKmKvxt9LEYXlD&#10;NKhYoFHDBvu1rbDJbgaDdgg6infj5slO3Lt+Clev0GGc6SJIuhnoCQO6iCG6CQEVCQwEwZnTdCuS&#10;YyF0zvYRFDxXiBA5dbaX8BC9rcR6D12IuE8fl/10H90YZCA7c7oRzYfW4eguAqQwCnsTZ2JXmDX2&#10;hE3EvggbFEZORUHkfOxKcEeKz0IsnWWNJYtmwnHpXGoRXJY5wsVxMVycFsGZv80iQmA+XaGT30J4&#10;+MyDb+giePo7YsUKZ7gvd4LXChf4+3kgMDgAgWEBCIn2QVi0NyIjgxATE4qEJDoGKjU1EmlpEVzG&#10;cZmMtPThNoys1WlIXZuMzI1pSFufirjseC6TsWNvNhISvREb74v4ZB8kpQYQIMFISQ9Baka4NMGU&#10;mOZWtIfk8Jrc1UlIzklCcW0RmnsJifZDaG4tpwupoWqlhnUxsLCR7qShp4YgqZPOaz0m5k8nZHpY&#10;IO9tQwsdiOiN1U31Eh7d/c3oONGMTjEu5IQYENgpNZyLGQrF/OkiZXuv6KElGtYHewmPfjqQ4wTH&#10;ce7r5TWEh5AEkF709PdBRoyFEFIiPIQUCRBprg9CRVZBhifIQIMlN1VDDcgQKtoEiN3kUbC0Nue6&#10;JtTpMlT5IKpRqopy0OIDa6iiBCPCxpgPso2WEhbpKyBrmSFONOfhxIkKRPp5YomRGSJGqOBkTjje&#10;7G5H0/FjOMh/1MHcCHSnLcOnd0tw+34R+rs34vCOfGwrakFw8QkkVp/E/jtP4Nx0FN6HdqPk7g3s&#10;vvMcbRfu4cTpq6goLUbdluX47FEGnt4Q6UyS8fBuOnKyzOHmqghfL2MsdR4L6yXTMc7JDTbLXDFl&#10;/nxMnTYVY83NYDJ6BAwJCiMDbakB3UxfjQDRha22OoJG6+GDoS0Mu8/w9ot30HOwHh/QgXRt342o&#10;mFWIKmyE7/YjSC2owxsP7/C8D/DFNw/xz39+hW+/Fa0Lf+H6J9+grPMi3n3nLSmEi0lc37/1Epc2&#10;NuDhut14UroGv315AO8+i8U3/yjCj18flsac/ECAfEWvcPLLr7Dp3lOYhW7CrLkhuDJ0RpptTzRc&#10;CxwJdzFcPTXcniGW/4YIzxGAEeeJ9omTjWew1j4Euw1dcFB3HkqNZqPGeBYO605m8LdGveIENKnY&#10;oElpIuoYvA/LWqJRaTzqlUehTsUER9RMeB7F4F4nMxZ1cuZoUB6HIwrmDEIjcFhRHw2ERhPXj8rr&#10;oEVOHW0MUsPSomPQRSsh0iqrzeAvTxioYlBWnwDRQo+ZDW5s2IAL6zegfsRk9MuYYIju47SovpIA&#10;ooDjBEQ3r+kgQFrpOup5n0oGwJ2Ey0ZqE++5moEzQkUO/gZqSJpsigKfKShNdMThTC8CxBt9uYHo&#10;o2M9tj6MCud6KDoIl9YMb7Rm+qAlMxhHUoJQmejH6wJwIN6fwdQD+e4LkDJnChJnTkHq3OnIXDQL&#10;2Y4zsEoCyDRkLJqDjAVzkchCSpSDJcJtTRBpbYSoiSMRQWcRPZGgmGCKmAmj6TxGIcpiNMLHGCPI&#10;TA8+Rjrw0lODFyHhYaCIFUbKXKrA1UAZTkaqcDRSwxKxbqwKz1FaCBitjRALLQSP04GHmQbmaBAg&#10;fG9tVOUwTkUelgpymC4nBw8FRUQQFilyysin69hDoByQk0c51+v4vdbLatIVatER6lJGaFQYg6Na&#10;digdMQXbzRywytga+VPmoDorFedaq3D3fA/u3TiFK9fFmA86h3PCQdA9nO7GySG6jSG6ipN0JCfp&#10;RLgunIWkMzxGYAyJJc8dPN3FfULdvLZXyg574iQBcqoJraUb0bQzGS2F0QTIHOwMscHeMFuKAIlw&#10;wI7wmdgcsRSFqyNQsC0V67emIn9zMvK3pGHz9mxs3koV5GL1tkxkb09Fzq4MrN+dhS3b01CwOw25&#10;6xn8VxECDN55+ak4WJaPXXvzsX5zLtZuSkH+Vp6fn428delYTyisW5dMJWFjfjI2bMjA2rw05K/P&#10;QP6GdORtSMLqdXEUIZCXglTeM4sudsP2OIJjJWLiVkoASZQAEkh4BEmDCdMywwkQkdo9Fqk5Mchc&#10;lYj43CRsLtlBQBASUttHBSFSJUGkWQCkvRpNnZVo7KocHmgoGtR7ytBMV9LS3YSjvS042teI1j4x&#10;AVU9g/1wTyyRpVckauw90UYJYIi50julpIr9IkW7qNISYBns4/F+dA1SJ4e79or50KUpbQmdHgKm&#10;+xgB8nouDyVaXCW+dEq0u8qEiDIfOEWCREFJFiq0xPLq8pAVjetaqphkZ44RFibQYmldJFQUzkWD&#10;52oQOFqEiLHo0quqjBEqsrDWVsRiQzoQJ2P0NSSiunIN3BcuhMvI0Yg3Y0lzfQ6udpzGwf4zyKut&#10;QUlUKAZSVuCf73bg8tUdaGtdi6aD+7GmqAOexScRXtGL4ufvYGn9UURVH0TjR+8h/8JDtAzexJmz&#10;d1C8twD1Wxbh20fJePd6JJ7eicK9u8lYlWuFqMARSI21hF/4NFgtd8ToFf6Y6OaGSUuXYNKs+Rhj&#10;bg5TMyMYj9SS8l6ZEiCjDdVhaagNGw1VZM0fj28eii68n+ONGzdwclcV3m1qRP3G7YhM3oyofR0I&#10;KmhF7r5GvPPOQ573FN//9hg//fI5vv7hY6mqqOfxhyjvvowv//E5/vXXd3Qn3+L5+bdxdcth3F63&#10;Hi86NuCXbw7i7Qfh+P6LPfjnT3W86ha+w4cEwx9oefkxkoauYaR3HpYuicTjO7elxuyP/hp2H8PV&#10;VMPVV2I8iGg4FwCR9vO4aBT//ve/0HWwE5tsI1Fp4o2WEYtQr22LKtWxqFQfjWoVMxxm8KhXMMMR&#10;eRPUyxujSXEkQWDGoDICR5S0UKugijp5dR7XYbAREDFj6d+EMiZsRhImuryHuqQjcgxMcip0G0po&#10;oVoZ9FsZ6JvpNJoIkBpZXX6mLuGjh14p/Yg+mlRNcTk1BzfXbkKd/ni6EwOpwfwUYXGK4BikyzjO&#10;oNcjo0GAqNPFaKKM9ywk2OqXe2D3vNlIkZFDKt1x9Ah9hJkbI236OBT6zUJJnCOq0txxNMNLAkjv&#10;mtBXCkfP2ggCJBjNaf5o5sveQGjU0XVUJ/igPM4bxdErsS/cDXvD3bHNx5UQmYa46XaImDQeEQ4W&#10;Uqr19EWEyvxZSJk/A4lz7BE9bQKCJpog0NIIfma68Dc1gK+JLnwoXzMDeBprwYPPnOcITXgaqcCD&#10;8Fihpw43OmAXAyU4ESKu3O9MaCzV4fukowQXIw14merAd5QOgsx1EWahgxACxJtuZL6OPGZqyMNO&#10;tIMoysJSqsKSx0oFJcTw+88mwHfwuysiYEuoKn6Xouqqkd9jo+ywGuj0DiuMRLXqeFSzQFFtPgd7&#10;zaZgvcYoZGoaImPMGGyaPwclseE4UVWMm0N9uHnxJK6eH8B1wuTG5UHcvnaayyFcuzKEy5dP4Nwl&#10;MfKcLoMuRMzDLealkESADIpeV0Pt0jzcx1kSPj7YilMnGtFWvg2NO9PQvDsWRYkLUBhkj6IQO+wN&#10;oRMJn4RtfJc3hc/FlnRPrF0XirVbErFuUxLWrItlCT+AzsELsYn+SMqJRnxWGELTgrAsyA1LVyxB&#10;SLg3ElLoLFKCGczDGCOisH51DPLWxCJHzFcuJnzKEs4gBlmZUSyERkqD/pLi/BEX6Y24hBCkZAoX&#10;EktFISOTx/kZKenBdBvBiIwLRnSqL/K3xyIhmQ6Ez09iki/XAyUXksq/L50FFDFPelp2OBL4+dI8&#10;6bkETk4i1uxl4YnOor6tjACplABylGoWLkR06xXtIh1iUKHo1sttAkXMF9LSVY+m7iNo6jtCF1Iv&#10;ZevtOtaAzoGjdB8itclROgi6EMltCAfC7/vkcFJFqa1DOJBTdBgERyeX3VIX397hDLyD3dzXjg4x&#10;+JDbMsOp28UkUTJSG4iYD0RARDgRCSAiCy8lMvKqsCQjRmTbWFnCaNxoKBqoQ4kPqiofUlEVJgCi&#10;wxLPCE1VGKoqYiRhMlFDAQvpQKKma2Lfelr/ZCfMtRkHN2Mj5Jqb4N36Bty/9hRb+s8hv64Oh7xX&#10;4m5BDL59eRw3bu5Bb1MGnt2+jnUN5+Cx7zgiagZR+O7HmF15CCnth3Hki0+w6cQtnLn4mPb5LnJT&#10;k3Bk/QJ8/yQdL26F4Nm9KFy/zlLAGnOkBPNlc+bfs1APFk4LMcErGJOXEyCLF8F60nSYm1lg5MiR&#10;MDKi++C/zdRQDaYs5Y3RVcFUTTm05PoAP15hCP4JQ/2ncGFPKe4e2IftiemIzdmD2L3diNndic3F&#10;LfjiC+EwHuH3v97DL398gZ/+/JyB/i+03H0bNf0X8ePPXwJ/fYWf/vEp3mi9grtbanF961p8eX0r&#10;fvl8F57djMIXLzbij59b8fsft/DZbx9IDei1734Ij4ZB6Dilw8s5Fs+eP5Gqor74UwDiNTCGYSKq&#10;sEQry3C11XAvqs+++QGHcyqx2SIEVcYeaDeYi3odC9SpMvArGqOSgKiUN2TwGEEw6OMIg7xQI4N8&#10;o6weGuRESnRVSo3SpLhNWNRxWctgXkdnUcfz67heS1dQy9Kt6FLbQDUxWDUzqLfKKNJ9iIClxeBF&#10;9zHKCg+yMlE+0pb7jdEuY8jrdHEuLBJ38tajSn8MuhncTvLzBuliTsqqECbKGOB6H/d1ERxNvFfz&#10;hCk4Twj3MaC1Vx1koA+GnxFL9CMMEGM9ASlTJ2B/oCNK41agKtUbTRn+hIUvuletRE9OANeF+whF&#10;e3oQjib7oyHeF7UxvqhhwKhJ8EVF7EociHTH/jBnFIW5YH+oJ7atdEXOkrmInGYFrwmG8LMyQiRB&#10;EjfFGtGTJiDGYQLiZ1kjdMoYBNkaI3CcEQLHEiSjDeE9ygieprpYbirGcOhihanmcK8qAsRVVwOu&#10;hMgyOv6lBMgSgkQ4iznqMnAz0SJ4DBFsqo9QXhdmro3wsQQIQeJtqgFHXjNHVwl2WvIYryiDiSwc&#10;zpOn+yZ4UwmQfP5+ewRACPUybtfJKNFdKvH3UObvqYhSJWXsV9PFTs1R2GZsjy2jpmL72OnYRAey&#10;WtEAW9QMsVXDGHlqRsjQMECGIc+zm4nCBQT3Yh8UuwegZKUfyvxCUZechY4dm3GsZBsGjx7EhaGj&#10;uHplAJeuDuLC9QGcviTaROg4CJQ+loJFriWReuM4S8snB5rQXLUFdbuT0LwrHkUpS7An1JYAoQsJ&#10;tcauCHtsjXTAlug5SAudhdmzbTDHcTEWuzrC0W0BFjvPxJJlc7Fw2QIscFqEBS4LMMNlDiY6zoY9&#10;9y1jAcCfhYHAEEcE+S1BgMciJEb4IzM5DBnJoUhNCme8ikQylZLCfSl0CvGhiI/wRWjwCoTGBCI2&#10;NRaJyXFISo5FckqklKYkjtdGJYYimM+Ob7grNm1PQO7qEMTw+UlICkYcgZWYGkzoBCOTsMkgQFKF&#10;AyGohBPKyk5GSnYKcrasRX13LQFSgqZ2upBWgqSlgqLjEBIwaa+QBhuKNpLmNpFoUTS8N6DxWD11&#10;mE7kMCEiEi4SJPw+xcj0LjH1LQEtBhSKBnFRhSVSvAtXIu2TuvQSIEOU6MLL4yJvlki+KAGE57Sf&#10;EI3q/ZARbR9iIinhLmQJj3/Pd04NT1s7vC6qtzQIFVNtbUwcNxYmFmZQ0aP7oFWW5kLnuapc6qgo&#10;QE9NDvoqhI2iPC20LGZoyiDLzQJFmz0QG+OE2RYj4UuAFFjb4+tTZ3D55kOs6urD1spqVHgtx+Py&#10;JPzjC5ZobmzDsbpkPHl4B9E1p+BVfAbxzZex9sF7mF1ejPyBbpTcv49d7UN488m76B64iHwCpDF/&#10;Or57moZnt+hA7qfxPonIyxyJyOUKCFsmD++lJrCZMxPjZjvDZuYCWM+ahQkT7WExyhIjjI1hMEIb&#10;BnQfRkbqMDFTgJmmLJaz5Hi3ehXZcYlh+Gv0Hu3Ejb0l6M/OxqbodKTmlyH+QB9SirpQWNOOf/zw&#10;FkP5mwzhn+Gzb9/Bg2dn8PjLJxh65z1ceOsR7j8bwkfvXcXPn3+KmxUDuLOtBk9bivH9ByX46sON&#10;eHKH4Ly/Gn/9cQ6ffncHtz96A/d+/hlNLz/HysNnoTorDMHu0fjiS9G3argh/L+71gqwiJ5VIpW6&#10;6Ir77PmHdHi7sMNkJWpHOqNJawqdxSg0Ko2kDOka9FFOSJQTBtVyhAEDtFS1weB9hBLrdQzetQw0&#10;NQIO3FfDkn8tg7i0TijUSEs6FC5fA6SOOsIg1SijQIDIExKKUoLDIzx/P9dbp03Go0MFOGQ3ny5C&#10;H0dl9VFB0BxbNg/X4sLQyBLvCQa9k9Qx/l2d8mpol6ebUaCLoQNqUNJHiaIuLiQk4zZfksJ9G7Dv&#10;QAFqS/Zg35pMJLotRYCDFZLmTMK+YDdUsBRYnUKAZPqjJcsTLZlOaEn3QnNqCJoSCY8EfyoARwiO&#10;qmhvVEZ5ooIl2bJYDxyIcEVRqCMOhDpjP++13dsFG9yXYa0YVzDfGv7WxggQbmOCGfwsTBHI9yTc&#10;zgKhDuYItRuFMBszhNiYIGAC34FxJvAeSwfCwO8xhhqlDfeRmnCj412urwUXPQ0slXJcKWKhnhKW&#10;6NOd0GEEWBogyEwfESY6iBmtg0juCx+tieDR2vCgU3HkebPpUiZr0oXwvXSQk8cifl+BhEMul9u5&#10;LOJvU87v87D0uyjyd1REhawCdsvJIUtVGZFauggxGoukGYuR4eSLVS4BOOAbgfLFbsijUyxQG4lt&#10;VD6/+/Xyetgoa4CNMqbYIjMWOxRGYbuKOD4am9QtsE5rJLaMNsVWWyvsmDcLB/x8UZeViq6irTh1&#10;tBSX+5pw85zIwCu68oqSbTN6jx3FyWMESPUm1OyJRcfeWBxImIVdwROwO9gKu+lAdobZYWsoXUjk&#10;LOSEz8Fy58VY4r4Sjl7ucFnpDDcfJ7j7uMPD1wsr/b2pFXAPdIFzqAcWB6yAk78LVgYvQ2CwIwL9&#10;FsPNbTZCY72Rnh6F1Hi6C+EwksIIBroOAiRFAEQMFowLQmxCIKK5LzaVziY5hs6CACBA4gmQ2OQQ&#10;RCYGEjA+8AlwwqbNCVi/PowAoRviPWP5nCWKUejp4QRICD8vnA5IzJGegPSMRAIlBenZqcjMX41a&#10;Oo/a1gOoby9BY+shQqOc8CA4Xg0sbO4YTrIoANLSVkqYVKGxux5H6Dga++vRTHAcpVq4LQYUdhwX&#10;Y0LoQgZbCAIxX0gXHYlwHm3oPSnUIW13ExYCIr2ne6TJpKSU79I86Dx/YBgyXYN0IBqyclBlCWV4&#10;IqlhkMi9gofCa2fyCiAqBI2prhYmWJjAkA+7krY8FFjCEdVfKnzwRFZfDWUF6IrxIASIGIVuSZjM&#10;NJRBkps56iszJJs4y9gQgZqaaHB2xY+37qPv8l1kNjPwFlWhnKWAT/rz8flnR3Dl0mr0VmbizXsP&#10;4FdxEi6Vl5Bw7BbSrr0B15oyFPa3oerUcVS1teP+49toaO7BloRwHM23wBdvJuLW+Rg8e5SHW3fS&#10;kBiuAe+5MohxUkHEIhNMGT8OVuaT4WA7FQ4zpsPGfjJGj7GAkYkR9EeqQ5clQQMjTZiOUIIFS33B&#10;Vtq4Vx+Lz54W44vPL+BCdztuHapFY1oK9qzOQe6+SkSVtCOttBWV7Z348ff38Oufohrre7z45CnO&#10;XO/EtXcu4NbHL/DZz1/g+x/fxFef3ySQvsPN6gG8UVqPL24047vPGvDe83X48bMi4F+i+uoUPv/5&#10;Tbzx5WPc++5jdL/7Lhx3lkNrhhfCPSNxsqMdZ85eQMexITR2HMfho30oPtKF3ZVN2FxYjNX5+7Bl&#10;zT4UZxdgw+wgbFedjwa1WWhSnYhGBRM0yemhlQG7SU6H0NBEKR3EIVkNBhc11EgD8lQIECFRTy6y&#10;2jLYEARC1dyuJhwETISqqUohBiaxLonHa0Upl0GrkeeLhu6j3D7y6h7lBEW5nhYupUbiXEwcKkfZ&#10;oUxBX3IoR7TVcUhbE5UEWbGcErbxWV1DpfJ5S6BiuZ4sqqkY/PJUtFG5cCna1mViqL4S5ft3Y+OG&#10;XOzcSpjs3YjNq1iy83bGtgBXlCbSTaR4oC7DHQ2Zy9GQ7oKGNC808KU/HO2Hw1ErUUdoVEd4ojJy&#10;Bcoj3VDCkuTBMCfCYzFLwELLsJfBYZvXEuSztJvnyiDm6ICMhZORMMsGvlam0qA+DxO6gtEG8LEw&#10;QtA4Y4SMN0YQnUqApSH8RUHKnMcIAO9RmpIDcTFUx3ID0ctKm+tqWKyjAEcD0Viug8DxdB3jtBA8&#10;VpPA0EEs38FY7o8x00akmTqCeQ+PkbyGBZ95hpqYp6uOGapKmEaALOP3H0FA5FF7ZOVxiL9jLSUc&#10;RyW/213ct47veJyCAlZoamCZ8Wj4TVuEGI8QxEdlYN/+cpzu6UH3mtXIUFTFNnlNFCjpYpuiDrbx&#10;2dklZ4A9csbYp2iGYhVTHFQ3xEGNkSjWMEWJliEdjRaKCJIigzEo1LfADgMLbBplga1TpqBg0WKU&#10;h4agc9M6DFYfwAUGvkunm3H1LINewwaU7A5D094wFCXOREHwROwItsaOoInYFWSLggB7FIRNR17Y&#10;bCyYYgsnVzcsdVsCxxWL4eq9DB4+bvD29YCPtxt8fJzh6ecIV0Jkmb8bnAOWwzPIGb50pX7+S+Hm&#10;OQf+US4M3pFIiA9GEt1CSirdQRpBwiCfkh6BNGlCqBDEpREUaWGISyVcxAyDqVFITKMywwkHuo2k&#10;QETF+cA/0Bn5+TFYn0dnEuOB+EQ6EF4bx3OSM0IleKSl8r5pcQRHAhVPJSFjdTqS1qajrLkUtZ2l&#10;ONJ+CA1th9DYUobGZuFChOsYhsjRNgKkrQpt7eVo7hK9s46grucwGvoOS9VYR7neJiac6hNZe4cb&#10;0zvpOEQ1VMdJ4Si6CIsuCSA9J0UDu6je4rZwIae5JEBEyvf+E70ECdfFiHbCp4tLGR2+iJqEhQrh&#10;Ieb9kCcQxORRymL+DwJkWGJsCPcpykJXUwlGIzSgoi8PFR15qKrKQ12B4kOqJq8AVSV5aKjLQ0t1&#10;GCATtRUxY6QMNiYuwLG+Q/zyozF3hAHi+KBfyI3DHy/expHBi8itb0fJjr1oDHPF13f34eWn1Th3&#10;fi2OFKTRxrYhtfMWfOsvIfvkLRTcuY/d53vRdaWHX1A9+k+14eGzGyg5UI4M38Vo3W6Nz99chRvn&#10;0vDk8WbcuLMKGQlG8F0gg7BFKgieoQ1H25FYNHE8FlpPgN0EkcJ+AkZbCgdiBF1DDUoVI/T0YK5v&#10;CGsNZcTN0MK9Jg98+WQ9Xc1+XDtbg0udNWgr24K25iKsLzuEuENNyCsXaZWb8I+PLuLnb67j5x/f&#10;wf0HF/kjNKHnUitq2ppw/Fg7rp5qwoWOGlxr6uNLyVJFQg6Oro5BdUEoine5oWijB/asc8S29V5I&#10;TU1EeFI6vBOzMN0vFjqL/WCxJACzpy7BDEsHTB+/CFPHOfPf4QoLCxeY2bjDZLIbxlktxdKJzlgz&#10;yw87TeejVHU66hUcWPofT5kxiGuhgcG+RdR7013UyGgSHto4KJZ0EFUM4sJtiCqoOgabaqm+XJ5Q&#10;eL0choAIRAImZZToPltKSSDhdRXiGM+r4zUNXG/gMRG0xD3KZGR5rQxLvrLonDsVb+xah7dKC3HY&#10;brrkdo5Qe/h3ZBFkXjxvGbWYWsDrhJYw4In8Tiu4L15VDT0rPHFw9gyUeXigq7AA1WW7sHVDDkGS&#10;gZ07crGPy+3xQdgb64sD8StwKHEZqlNdUZfqiZokb9QleKM62h2V4U4oC1mKQ3QaJSFOKAl2QXGw&#10;E/YHLESh30zs9Z2FQp952OW1AFvd52Ej4ZHn5IDVS+ywevEkrHGajvQlDoiba4UwWxOsNNOEsyEh&#10;MEIdPqba8DJR5VId/qP04GemAz8xCNBYHS50D8sMlAgOZawwUSNQ1OFFSPiN1Yf/OBa6xmojxFwd&#10;4YRINF1LDO8bZapFeGghapQGAoxVCB8lLOD7OXeEJuboq2G6hiLmsWAnqq8y+N2LnmkH+NuV8XcT&#10;42T2yCtiFb//RH6HcXzXg5VUsVhNB85W0xDrHonkkDTsK6rBifMXcZYBpDk7GRksJG4mtLcpqmGr&#10;AmEip4YCOW3sltfFPsK/SEEH+7m/WFkTB1W1UKymjlINLlUMKEOUqJqiTG0MDmmaotTQAsXGE7F/&#10;pC22jiAYHGZgn+cSVBHwvfvjcbwiA50HEtBdFInijCXYGsBzAiagQAAk0Aa7/O2why4kP9QBVkYa&#10;WDB/HjwDXeHsvQTufi7w9F1OcLjB38+dkFgO7wBnrCBAXINWwDXEHStCXOEb5Ao/P2es9FiI4ABH&#10;pDDAJxASSXQKKYSHlLMqMwopGZFITQ8lMIIRnx6GhAzCQ8zvISBA15JMkCSmRSCZ+xJTAhHHgoqA&#10;09o1Edi6OQYxUcuRkBCEBDqXuDQuM0RPrFe9ulJjkEl4ZElVWHQhhEfsqmQUNR5EJcFR21KMhpYS&#10;1BMoDUdFVZaosvoPQFqFC+ksR1NXJeo7D+NIN+HRQ3h0NxAqBHFPE+HRjJ7eFim1u5ipsF04EIKi&#10;c1CM6xDjO9q5bCU4RLoS0bhOxzEkqrnEyPNuHBvshZg/XTS6iyqwbgJHRpsvogYfHlEFpUSAKFJK&#10;XBeN6AIiKoSDkCphoK7Mc1Vkoa2lCDWWjNS05aBJm6ytRNchZiNUUuG2KlQ0FaFBgIgsvBPU5TDb&#10;VAYHNvph4NRR+Ab4Y6nZCGyYMxb3StfjrYuDaBg8hZoLQ2jeuxNvVxXimxdH8NanbTh9dj8qC/Nw&#10;YF85dp67j/zjV1Bx+Tbar1+nterGtRt9uHChF288OC91my0vKsPOTD8+dK64NZiMU93puHppJw4f&#10;SUBuyhQkeJkhatlIRC0yRKLvRCR7T0PUkqmYZWWBsWPNYT5+PEaNGkUnIhJKjsOEMeNhx/3zJkxA&#10;2GxLbA6xR2GGI9YluyA2bDnCgrzgH+INT29XLHDxxdTl8Vjk5A3/BQsQ77QYSStdEebjBxfumzvP&#10;GTPmO2LGTC8smOWJBTMdsWySE1zGecHVKgAu9tx2mIO5UybDfrIdbBlEbSc6wN52Eewd3GA1cwVG&#10;z/KFkb0nxsz0hOW05bCzn49JNtNgbTUXNhPnw9Z2LibazIO53VyMsXaA66RZ2Mh9xaaWKJUXbRlm&#10;aJI1RYOckQSPIwwkUrUSAdIkOQYlFBMoRXQfJdwup8SYihqCQKREF9VKwjFUMPhX/g0g4pgY9X2Q&#10;1xdJSwUJIiJAiUBVxWtq+ZzV85oj3CdcjLhPCZ+7MgYt8XccJAh6/R1xOi8OuydYYY+yPgp1RyOZ&#10;AceJx2fy3GHxeeK95nLdkfLiuhcDYDif14MTrVA7xR7b9Y2wYawFahLD0LY7H+XbVmPbumRsXJ2E&#10;rdlxKGSJ72CiP4pinXAwlpCI9kJZvA8qEzxQGeOKsnBHFIcuQVHwUuzzX4L9vo4o8qPj8JmPXSsd&#10;sMvdAQWuU7HddTq2OE/HJsIjb4kt8hbZYN1Caqm9lAxx9YopWO1ih2zuT5wzHtFTzREy0YRu1gAh&#10;VvoIHGeAAAsDgoQuhW5lpbk+vMYSKOM06VA06Dh0EDzegK5DHyHj9BBmqYeI8bqImqCHyLEGCCd4&#10;wgiYiDE6iBqjAR9DBbjqKWKRcC4imNKJiLYQNxbqkuVVGfTVsZe/ZQkdYBl/1710h8n8Dn353Qfx&#10;e0ygE4mX18JyRX0smzADYSujUXTwMEuhl3Dy7Dk6uyM45OFOEMlii5wCtrDAKJZbCaXthMgeupL9&#10;sjr8LTUlxyhUIqeCQ4RUqZIayhT1UK6kj3KCpIK/b6WiNqpUdFGhYYRq7bEo0xqHQi1T7DMxwXYW&#10;MLeO1UChw1gUz6dbDptJwM+hA5yMnf7jsT3AEjsCCRL/iQSIDTYRIGO1RDZwIyxwmgf/SC94BbnA&#10;O5DgCPREUMhKBPJ9DQxcAf8gd/iEesM7YiX8wz0QFOqJAJ7nTccSQLgkEhJxBEeiGKuRRjhkiMb0&#10;WKRniUF/oQQJ3UM64ZpF55BFF0EnkUlwZBACaSmxSBVtJslBSErxp+NZyGuDsHtXKqIjXZAQF4Ak&#10;PpcJKUGIF3OkE1apmZG8RxSyMmOQS4BkZycgfU0qouiat1UUoLLlkJSapYnLRgJEOJCm5qrhZUsF&#10;IUI3IuYM6SpHQ1cFRXh0HZEa01s7G7lslMaFdPS1oKuPzuF4O9rpHtoJBjEavXuAhfETBIhoVD9F&#10;YJwSWXpFXizhSggPwqST4BjuwivSnXRIsBGzF8po8WFQp0Q1lmhAF9VVogFdOA8BEFUBEL6c4rhI&#10;caJJJ6JOmKgSJqoq3CYgdFQUoScAoqwETS1lKGspQJ0AMVGThy0B426rja0ZntL0jUunLcBKyzFY&#10;t3gCGrICUbgqDvkseW7YTVCkxeJwUjhqNkVgTdJKRPs4IT02DJGp6XBKyoRffC6CgxMQ5R2BBA8v&#10;JLKkEuvtyG3a1GVucJ2xAB7TJmLFVH0ssFbCfDstKTumnYkB7Fgqm2GuinnjVTF7vCIcrOQxZawi&#10;ptP+Tx0zGtaW42FhZYuxY+wxfjQ1diqsxs2AzbjJmGY9kyV8O0wdPQH2ZlawsZgMqwmzCJm5MLea&#10;j/E2S2Bu6QjzCS6wtl4Ae+6znbgYVvbLMNZhBUY5+MDcfgXspnnAhkv7qd6wpiuwmRoG20lxGD85&#10;BuYzwjFmbgTM51HzYzB2QTysFsXDzjEFk1xTYLsiA5O9V8HOPQPm0/1hTfiMIzxMzUdjpOkoGBmP&#10;gskIM2oUdLV14aBngC0TpqFSxwLlDByHGUDqWZKvZ/A4zBe+jsH/iKwcHYFo2FbifkVCQYGlUyXs&#10;ewWCEgabUko4CwEDMVr5EAO4kAQGCSDyqOG1YhRzMfftkyQv9fARWXDFueV8vqqpw3yGavmZFTyn&#10;hPtFivVy6W9QJETksFdRDlVWo1Fta4sCk7FIMjDFMnmWonlsOp/N6bzHVEqARKQoX8b7+fIzIng8&#10;iftzuG8TtUdeCVu4vVpFGUUzp6A+KRp1O9Zh16ZsbMpMREFqPPZnMjjyBd8buVzqVbU/0g3FsStQ&#10;SmdSGs/1aFcUhS/HLp+l2Oo2GwWes7FjxVRqEgqWEx5OU7DV0Q6bHG2xnvBYu2Ai1syzwhq6juwZ&#10;FsiZY4WcBeOQOc8EWQvGIHupNV0JCy2LJiJloRUSZ5kjbuoYxE0bhxh7S0RZj0PUJHNETBqBSHsD&#10;hFnrIcRSF+EETBQhEm2lhxhrQ0QRPmFjdRE6Wp/SQ7Qlz+d2sIkKPPTl4aSnBEc6GCcG4KUjNeCs&#10;p4YQvpf5iirYL4I5wVHC56CU7nKvnCpS+B2KDL1ifEgSj6fTgQarGsGVz32AbxSKm7owcPMmTp8e&#10;REv+eqRr60uTcm3m772Z12yRpIitvLZAURl7+DmFfNaK+LsVyWngINcPKShT6iiR1yBM1AkPNVTw&#10;3GrGjBoWOquUtVHBgkK5igk1gk5ZG+VqGijVIojUNXlPRWxhrNluykLCTAMccrdAYaA1tgbZYHuQ&#10;PUFih82hM2GvpQ45PqvGY8cgIjEYfnQYASGERqgPQqjQYF+EBnFJeIRE+CIwkkuCJiTUA/4Bbljp&#10;K6q4liEuKwzRBEWsVB0VQdcRIQX4DGm8RigdQhgyuZ6aTefA7XQCJzM1mhARc5zHSdl1h+f+8MfK&#10;gEVIzvDG7oJkJMcwZsUQLPF0N8mhUoN7smhbEdVjhFFWdjRycuKluUFSViUhOicFmw7sQF17FWqa&#10;SoarryTRZRAeh1vKUd9agca2cik7r3AfDWIOFTqQFjGXukhv0kH3QYC09zSgXYwL6W1DR3872k5w&#10;eaIDPf2EBAEi0riLkeYSRLg8duIYjg/0S9VWva+67op0JtLAQ6qd53UQKtKUtqJtQ3ThVaBet3ko&#10;inYPQkRFfhgg4rg4T40vsoo4Ji8az2WgqigDDb74ugSNLks6yqqyUFAbhos+NU5DFvY68hirLgMT&#10;JWVM0hrDB3wEFtC9TFGTgZVII2+kgDE6MnAQDe4Ejz3vYanIaxgAjDU0oayjD3Ujcxhrj4OJ8kiM&#10;UjaEpZIWzPnZJvwMUVVmpKIhTfhkpa+DsdrKGK2vhDHUOG1tTNA2w0R9M0ww1MA4A36WsTxMTWQw&#10;dqQSLA20YMcgbGdjixEmljAYMQWjxiyFyTgPjBjvAzO6g7G2ARg/iZoRCIs5wRg1JxSjFkRj9MJ4&#10;jFuYDOvF2bBbsgoOy3IxzTUH01bmYXrwFswK34EFMfuwLKEELqnFWJl5AME5BxGaV4bInc1ILOpB&#10;Zmk/cqsGkVN3BrlHLyKv8yp2nLiDAxeeoPb2SzQ++Bi9Tz7C0PNPcfWjb3Dm5feYE7CRwFoEU4uJ&#10;0BWDHvV0oadryNKXMfS0DWChpIosk/Eo1bdkKU+PsFBHA4OGKOnXUsOuQVQ7ieonUbWkIPXCqeDL&#10;JwCyl8f2cp8Aggj0wxJA4AvMZ+Agg04JjwnXIe4h7lUunT+c+baQ5+1lAC8iHIq5LOM1VVzWiCWv&#10;LZXuI8fPkpWcSB2vree5lTwmxnDkcz1LUZWBTUGqsprDZ06kJBfOYyYl1sX+4YFxckjkPbK4fwNV&#10;QO2idvPazdyfzfNW6+phx+L5KCVIavKyUJibhE2pYdjNF7eQTqQwYgX2BrliH11lER1IcbwLiuNc&#10;UEKgFPOl3xvmjJ2B87HZcyrynKyxYdlkbHC0R/5SK8JjAlbNtUTuTEtkEwZZUyyQajMKyVZmSLUb&#10;gVQHPaRMN0LyTLqpuWOQPN8cKXPHImP2GGTMtEDaLEukzCBUptsgaeo4xDuMRMIUE2oU4u1GIWaC&#10;GaLHjUAMwSHcR9BYbQRZ6CPc0ggx46jxhggdowlvvkNufLZFry2nkcpwNVWHm4k2VmqqIIlBukAE&#10;cf42lfx9S/l7iarFCjqQXfLDk2xF83tM5jOQRrBEKWrCf4w1cqIysbOkBi0Dfbh6sg/r58ySHMt6&#10;XpdPaGzg9yu0kd/1JtFGRUeyi9rHex4kLA7SkZQovAKIAIkclyx0lPGcSgUWQBgzqhSUUMnzKumQ&#10;y+XoUOR0UKZA90vHUsF3vJKOqFJOi/voitUVUaQrg52j+YwtHoXCoEnYHjwJW/xtsTNqARYaaUGJ&#10;f5uKgR6W+7ggNMwXQcFeCAjzRkDwsAMJDvFGcNhKRMT4ITTaG6H87cNC3RAa6AZfn2XwZIEhOjUE&#10;MQRHLJXEwJ5KmKQLiBAaWbkRyM0JRxb3i7EbGTl0HpkM/hnxUhVUZhbdCh1FWnoYUjOCeb95iEv0&#10;xM6dqUhPDkBcQjDik165G94zRXQLTh0ekS7ulylmJxSpTXISEZudiQ17CJDWalQTIPWtpTjSWkZ4&#10;UEfLJIAcIUAa2giPVqqjGo3dtTjaWYfWjsNopwsRDqS1gwDpFinfxbKVToQAGRDVV53SiHIBj85X&#10;835I+a8ICDEGpP/4CQKkH9I8IaI6S+rS28fz+tA+0EMA9Yqp0GVJ7df6n72wRLde0bguYCLGekgN&#10;6ZTya4BwqU5HokFpy1N0JSpi9DqlxMCuTulKAV4WIylLPR1MNR7LkoIerMQoWWV5jNIgQLQVYUbA&#10;mCvKYizBMYYPvJmqFkbrasBEn8FR3wT6uqNhrG4KM60RMGUpaLSmDkxZOtFVV2HwVIUxQWCiqwVT&#10;HXWM5oM0cqQWRoxQg4mBNkazJDtKdwTM+WCZG2vD2FQDI83UMMaEEDLSh7WNyIM1HvMWOGJnaSMO&#10;tJ/Hvu7bOND/AFVnnqPh0rtouvwumm++g/b7L9D24H20PXyJzicM7m99huPvfIFT736NM+99jQvv&#10;/wPnP/sBl775Fde/+x33fgae/A689ScgkreLbrXSGA1K5J/6e2JC0WvqdS8qsS663UrjNihxnuhJ&#10;9Yj3mh6yBRa2rhhhagk9/pt0DfShQ4BoUqYMvDl0SocJ3CpFddTxBRauo54v+WFKwKOSL3+pEANK&#10;BSXaOMQ4gAqWTgVACrlvLwPDQT4TwiUIieomsSyi9rPUeZDXi/YOEYjEnBsibfpB6Tp5KfvtHi73&#10;EQgHJNjQafBelZRYCqgUSRp2M8LFCDdUQxXz/G08fxWPx3EZwMKLJ58tN+534vZS7nek3Chf7gvn&#10;vlSur+X6Fq5vp4YhokAYKXKbMNTQw3YjE6w2NsG26VNRlxiOIxsysYulvy3xftgR64vdDDK7Q5YT&#10;JsuwP2opDkQvpQtxwsEYNxyMW4EDMcuxP8IZBYGLsMljJkFii9VLxmPtovEEwRhkThEjyscRHgTE&#10;xNFIszZHso0JkicZIWnySCRONkPiNDOkzDJB+mxTZM0chexZwqlMQNY8W6TMpmZaIXX6WMTbj0as&#10;Pa+fPoHXWiKG94u15rVTzZFGh5O2yBYJ03jcaiRix2ghxFQVHoZycBUQMdPASnMteJuow0dTiTBQ&#10;wEYG4yIGeOH8RLoSyTXyexeFB9Eesprfl2gDSeZ6OpVIhajqI3GmMyp3FaPiQCFSls5DMM9Zx+8z&#10;j7+9SMIo4JHHa9dxuYFgEE5kB+8vCiAHGMhL5Ol05BUJDHkJGmU8p1yOzxxVye0qARLeRzx3ouNF&#10;FR1LpSzBwf1C1XLaLNiwACSjjRo6mio1VVRq0t1q8nceRZfsOh57IgiQYAIkfgGW8t3WZkFJXkUN&#10;k2ZMRmxsOPwC3LEiwAW+YR5SBtzsvCTEExDBYSsQGeWDcAIkMtwVYUE8x2cxPH0X8TiDf2YMktIi&#10;kUKIpNORZNJtZOZGIXtVJFZlR0hjQoRjyOZ6NoN/VlYiz0lAeg5BkBOCtKxgQiQQAX5LpTQqe/fk&#10;IkukfI/zl3ppxaYFIT49GIkEjQCJVCWWGcb7RGNNVhydSCKSV2VhzY5NONxag7qmQwQG1XoIDc10&#10;I0dF9uFS1EsupBKNrVVopFMZdiCEvmgTERNy0YE0d9B5dDWgs+sourrpPHrb0drfRhfSKVVNtRMO&#10;Hae4fqpdms62U1RPSQMJj6NHDCY8QWCI8+hAOod6JNhIVVoEiowsg8GwRCLF1+CQlSRHSV176USk&#10;sSKvICKNXH8FEDXCQ1NZDlp0A6KNRJnAEPBQoZtQ5X51SoBFl9umhpqwHGUk5cjS5/X6dDCaSrxO&#10;TQEa6srQVFGEDh94HZZANFniUCNgVESqFDVtaKjqQUtZBxrKqtBSVYSusgo/Ux3KXCrRtWio0AVJ&#10;CR1VoKumDC0NZWhoKkJTSwUaaurQVFWDnoY6dLVUoamvCm1DNRiKdCUsvU+0n4CpU/ggbl7PIP0r&#10;xKjt19loxahtEejFOIrX60Ji/b9zTb0+LsZhvP/nX3jnn//E059+wuOffsCTH3/Gk+9/xuNvf8Sb&#10;X3+HB//4Dve++BY3P/4Hrn/wBa689ymuvPgE1975FNff+QxXqYvPP8a5py9x/tH7OPfoXTz59ltc&#10;+OJHjPXOx5ipK+mYxsNAXx+6LGHraxnyu1OBj64RakaMofNQJDwU0cAXVFRPCXgMB49hgIiS4AG+&#10;+MJZVBMgosttOZdFkgMRQUBOgsWBv0mCB7VPOiYGoQ2XZEXjehn3ifsJcAwHb5FGXZbnEiK85hAl&#10;4FFKifaO/Xy29vJvEK5FNMgf5vminaSU5xVSUhUUlUKAxPDZE5MgBXDbh+d5U4Fcj6BiKOE+tojP&#10;4znbee+tlOixtZ3P9Xbee4+GDvaZjMFOXQJE3QgbWaDYNX8uSsP8UJQQhB0JgdgeH8xSLEES4Ya9&#10;Uc4oil5GiDjhQJQL5YqiiP8Xa28dHdZ1bXvLYmY0MzMzMzPIlkmSWbZlZpYtZskWM8tMieOQw+xw&#10;0qRtysztbXvb3vnNebZPrLjpfeO98f2xxmE+Z/32XGvvfWYgTbWwCJHEVRNwZulInFo0DIdn9MPu&#10;cV2xc0Q3bBvUFdsHd0XckO6IG9wNu0Z2R/z4Hogb1YNw6IntVBtxYzth14QuiKNq2TaCSmR0N+wY&#10;1wdxEwdj96TBVgL++Gz9d32y1dr9DEvEicum49wCgmv2MOyfzuNN7Ysdowis/q2xPtQdy6jm54e6&#10;YmkXf0RSqayM8MRKFtg28fqP8VvKcFSFBlP5oVjGe3WJ9zWD9/Uk7/V22kZaDJdt57IdHI8lAFZ7&#10;hiKmz2Cs69sHM631CGouP8B9HeUzPsqhpg9y/lEOpfjOcZ46Z8zkviy1weeQz21lUpiXOH2J68ku&#10;apzrXeI7pEKIcnAFtEvWupxPqBQSCKrFV0gIFbhyG/qRLPqXBB+q1T4BSJ3TFRmRA3EhdjQmt/VD&#10;MPfl5+aHNh07ImrDWqxcvxSx+zdgz+k4HDwbjwNnd2Hfqa1YuGoalkXOIUjmITJyBiJXTMUywmPx&#10;sonYGLuMKmKjVX13O1VqHNXGLqqOXVQf8fvW4gAhsY9AiRdAdkeZnnpVe2r3JmynItm6eyWBsBw7&#10;dqzAiiVTsWjBRKScj8eheIJj/UJsil2JmK0rCZFIKxm/RUpk53ps0352b8Re5UL2cn/74rD72H4U&#10;1RSiuCoXxZUZHGagrCbLyoVUECLlspp8VNZfJEAuorzpEio4VMt1tVCvbFISvQp1BEhjUzUam6k8&#10;rtaj7no9am8qlHUZ9RZAmk2HihY8ZMqJXCc8blrWQKDUPdWIxnsGMErCq82OgyNvuCMfniMfvAGF&#10;VIjgYXrmbUVz4PxWTpo21X0V2nImADxoVu+7nk507IKHo9Vy3ZXmQfOyGhi2gi8/aHW02Lp1MEvN&#10;gfAgMAQeT0GHL4RA4UJ4uLjS6XM9Hx7LhzLYkzBx5rSrixuNsHD34roEgjuP6ap9uHC+s1V92ItD&#10;LxdXKiJXeHAbD56L8jCCk7uHEyEkSPHl8naFNxWPt78blQuVSmgYevbqhmG9+iPh5AkC4Pd47vvf&#10;x613v8CLn/wYD77zczxHlXH/s5/g/ic/xL33v4d7730Xd9/7Erfe/xK3H2rd7+Pmu9/DrYdf4c6H&#10;P8Ldj3+Ep2j3PvwBnv7we3iKzv/ex1/h3ic/wtMf/5D7+ime534ffJ/2w59Z9sqPf4HXfvxLCyhv&#10;/Ox3eOuXf8R7f/wbHv7l7/jwz3/Dp3/+qwWmhs9/ipB5R9F6+DIER3RDeHAogvypQpz9MNEzCClt&#10;u6CI96GEz6bQUWBQdU05DlW3VbVbfaiPHD6fi1SGwk+FhEoeTQBJ5jYyQUQAsE1hqVR+3AYsUg+P&#10;kun2/mhJ3Nd5WgLHz3N9/QlQAJF6Uegqm/PSedwUmtaVapEzETyKaKqZpdCW4COIyDnt5nKFWWJo&#10;ynes5TbRtE3cfgvPeT+vScdModO5wOOd47G07QmOn+J7fJx2kCXaw7wfZ3mfTtDBHA0Jw/GunXF0&#10;aF8kLpmJlA2rkLB+JSGyFEkb5yHdUh5zkBUzG+kESNq6GUiJmorE1eNwbgXhsXQ4TiwchqPzh+LI&#10;vMHYP6M/dk8mCCb0Qtw42pje2DW1H/bPG4oDc0Zj3/QxODpvLI4vHYsTKybi5IopSFg7CynRc5DK&#10;Y6Rtmo8UKp2sbfORuXUxMjctR3rMEiRtmE2oTUPS6sk4vWQYDs7qhT0TCZ1h7RDbJxCRrT2xpmMI&#10;Yvp3wtY+7bEhyB0b+V1JSZxlaT6NhQI551JOF/J+WBDhdBbvyQHep1jaeuu+6v468n46W2Eq3e9Y&#10;vgNSHStpm7lNHLffyW//EB36Cb4nAsghbiMVIjVyksOzNIUwFaJU6FMhSilPQaHQMkfrfdHQBoim&#10;pT5VuULvocKdFlB4LlJKCn0W89ha5yL9Shb9RbI7lW6wO5K7+CBnTDvkRI/GvB6h8Oe+vPl8vUMj&#10;ELM7DvvP7seuhDjEJ2zHijrYewAAuudJREFUPkJk3+kdOJiwA+viVmLivAmYQlDPWzwFS6kUFi8a&#10;i0WLqLTWzbKS21u2RGK7qtjuXIcduzhOMOzcvRr7d0VhL8GySyqEwBBAdsXFIG6netSlktAPo7Yt&#10;wbZty7Fq6SwsXjIFJ45txKE9y7E5egG2sbCylSp4y/Z12MT9b9pufi4VtzuayiUGO+I3Yjehtys+&#10;FrsO70Ze1UVcqshGCQFSWp6GoqpMlFj/P5HlECBUJXWEShNh0pSPisZ8VNcRIA2XUH25FDWXK1B3&#10;uRz1l6s5rEfDtSbU32ikCmkkQK4QDldMdV6Fr9TJojpOVM0sKo/mW7cIkNtcfoMKhMrDWk9JdcKG&#10;5uDCB+XMm+7EB6XwlcyoDqM8Wsk0j0MnwsQGiBtlqJLpAd5O8GVpwM3LAS6ejpYacCEU3OnEvfly&#10;uPHh+9Da+3ihQ/vWCIwIgQuh40rgyCyVQgC4ushcCA1uR2WiqsFuhIIrnaEA4ky4uLgTDgSHN5WG&#10;jzthw3Ueg8OT5sVz8oK7m6sFM4HDiwpGHT760nyoXPy8nOEnFeLnQ/O22n307tcbY/sMRVF2NlXE&#10;P1H94kPcfv0zfPGXv+Lj//q7ZR9aw7/hcw6/+Ot/4zu0z//2D3xG+/Tvxj7573/ik3/+Dz751//g&#10;Szp7/ZlPKkVDtSJXd4oa2mEszde87z0yLbNN8xXy0v/Pv49/WfMEkKJ3fwD/acfQesQyhIR1Quvg&#10;CAT4BKOfSyBOt+2MS4H+KCC4S/mMChxZmnsEDKv9Bj9OM25CSXLUylkol1FEp6BkuQUQlvqSqEjU&#10;k+0Fvhdy5sk0MxRAFJYy0FANqwJ+2Hn8wBWuEhTOcbtzljM3+RCFqpQ/UchMQ+1D+0rieqZKKc+V&#10;+9C+VFLVOjovhcKkLI5y+X7udydtC+crxKL/WezkOeunSEc4nsTrFIxUA0whuNPczzGaCbE4EETG&#10;DnHZXu5zv6cnEjt1wfnudMgsre4f2A8X5s3C+Q3LcXbLUjr0JcjaMA9ZajxIx54aI2c/HRfWTsKF&#10;yPE4v4LqYMlYOvUxOL5oOA7OpXOfOxyH5g4hMKgkOH1gHucvHI6TyyfhzIpZSFg9hzYT5xXSiF6M&#10;jC0rkLF1OTK3L0XmtkXI2r6A03ORHjsfGbELkbpxLpKpeJKjpvCY43B6+SAcn98Lh6b1oLLpit0j&#10;qWRG9cT+8QOxp39XrGchbCev8Ti/zfMKIbXyouP2sErwZXwWJXLCvPZsjuu+SHWs4XC1NXQglB0J&#10;DUeCWeGsVlQcuscChyuB5IIdfEa7aApjnaQd4708xGkbIAo9JtFXpPM4ClPKcjmuAoIqURj1o7ZE&#10;Joxm8mcmlFZI31LIfRnAPAJIi3WNenbBJSqRLEIkhd93Mr/l3EAv5Ib4I2tifywiQFWr1N3dB94R&#10;7bAmfht2JuzFthM7EH96O/ZSfcSf2YXdpzZbtvnAOkTGLsaSlXOxZNk8LFxItbB4HJZETkbM9hXW&#10;fzu2bV2P7ds2YgdVgmpgxREg8TvXYO8O5T3W0cnT2e+OJTxisX1ntFWjattO1dRSLazlVDXTsXDB&#10;GBw6GImDB1cjms90UyxBsiUKm7nvzZvXcT2qjx0beIxYAmQztu4ljPZHI54qZMf+LUjMP4+LFVlU&#10;H4JIJgoqs1FIeJTVEhy12RZE1MhQ4Cipv4Ty+mLU1ZWgurEI1c1FqGvSXwsJkCs1qLtC9XGN6kMh&#10;rJuNaLh91VIXgogaD169JVPO4xohcQOXb940IOE6liqhYrl8i8qE1mT9UIoPxoUPyApZ8eYrD2ID&#10;xALHI3Pmclc+YP1wyp0KwZNOW448kKX6QF9XuHtxGeHh7kmYcOgpFcF9dQn2wYRBvTBu2CCEhofB&#10;i6VlV26nWlzuAghfBq3rJmAQDgKHkvJeLGW4ylzdOfSAoxvPk0CQsvAkIDxdCRHCw9dWHY7eVCS+&#10;XObN/Qo23J+nC7y83AgPN/hz6MdzDZAppOXtBy9vT7RpF46+A/pi8uDRuFxbTqf+d9S+/BBvf/+n&#10;VljqO4/s80dDOXTbBAk5eVnLcXs9e769j5bb2tvLWk7bkJEJMLIfEmpfwXSImPz8J3AfsQetB8xH&#10;cHgXBASGoa17AKKD2yMrUFUkqTgIYUFCtapkVpsNmol9O1m1p1SLSq3A5XhVu8oGiHIgSSy1XiBA&#10;lD84xw9aSiKRz/KCHAQtjfOkJC7S5PRVwlToSUpDTl9hozO0BFoiTetL6ahEKpWSzPdJHfmptpcA&#10;ksVpqROBRAl3KZsMHlu1uc7TznD+CZ7jIdoerqdqpLs4fw+n93N4nI4pkWZqfRko2R0qHuC68dy/&#10;kul7Ob6f2ysEs5vTuzh+PCAUqT374nz/ftjZuR32DR+EJP1dcP0ipGxchMxo2QKqASqF2FlIip6B&#10;5HXTkbKaamTlFCRGTkFS1GQkRs1EwqppSFg5ASeXjsKRhSNwZP5wHCdAziwfj8Q1c7jePKSsmYu0&#10;qPkE0wrk0EFlb49ELkvD+XErkKt/pW9Sp42LOZyPbB4zPWoGUlfrOONwdtkQnF7QH8fm9KUS6Yej&#10;Mwbg1KxhODKkO3b4EKa8vjNOrlRipkq1QpJy2Ko6XcFrLaaTlhJU2EqQEDgiH5kAsp7rqHFmLE0V&#10;E7bxPtkQ2cnxeILpAO/zES4XPBS2OsxjHqEpfKXKCwpxSt2YWnYqNBiA6H1Uzb8SvmeWEuY5mUap&#10;ggPfS25TyOcklaJ1DUDswo/g8Qgges4scKbQN6R5uCPXzQs5bgG4EBKKbV3bYURYCEb06I9Rw0di&#10;PUv48acVsjqAA+cPYj9hcvD8PhxO2I0jZ6lGjm3CnsObsHFzJAEyF/OoRhYuGIuFSycgdssqxMas&#10;Qtw2KgEqCyXId1p/DOT0ro3Yo3+YW9V7TS+6WrZrr/7nwXl7qUz2rcdWPs8l8yZi1qQh2ExQxVOt&#10;bNqwGDHRy3nMVYjZvIYAMYBSQ8TtO6g+dm3BVu5rWzz3tWcTdu7fjHOZp5B+MREXSzNQRCVSWJGD&#10;wqoslNRmopzKQ6Gsymo1MiRAaotQWleG6oYyVDYUEyKlqOd4Q0Ml6psIjSsNqL1Si9rrdQRIAxpv&#10;NlvJ8CYC4gqhcPWWhtdw+SlC4u4twoPz7qj2FaFCwFy+yeGNOxw+haZbt+HgzIdrJ9JbERLGHgPE&#10;ViVunO/Jh6zQk3rd9fZgqZ4OOMDLC0FengSCE1UHl3man0p1ojJZNrozGvIP4ZlnqnEm5Qx8w1oT&#10;AnT0VBo+3Ie7Ql3alxOHfCncXaUoCB46QB8Cw5OKwY1Kw4XAcHZ3JpicCRAeh8pHgPGVEiE8PJ3d&#10;ub0vlYoP1/XgMahatB6HUiC+hIavt9qsOFgACXT3hr+nHwKpijoRIAP798HkYSPx4MEdfPGPP6Dq&#10;wWv46Ge/tBz2l/9DEMg0/shaOn8bDhrXOraasLZ7NE/j33tkmtb2Lbex7NGyluB4bP/CD7hc57O3&#10;+VW4DNmB1j1nwDOsI/yC1dq5LbLadcJFN3crMamqsopzCxwGIAoLSH3og1Uy1Z0fN+U/x+Wg9aEr&#10;XKBQVgZNyiCBywQCmZLScsgyQUThLDkiK67NcYUn5PhVQyuJ01r/LPepeLgUjFUjiyaIKPyl8FUq&#10;z1FqJ50OQSEtO8ylhHsO56mWVwYdofIxFx7tR38WPEGT01Jo6wDnKQZ/gpbI/UmBCIyCkUrBCdyv&#10;VIjgsYPrK6yzm/tWbkXbGTXC5SyEJHXtgrzxo3C0V0/Ed++Os7OnUyksQQKVwvmYBUiOofOPJkA2&#10;TkfqBqoRAiN5zXSkrZuJ9OjZlmpI20jIrJ1KkIzDqaVjqVDGUKmMpvOfQHDMRtr6eUhfq9/eLiYc&#10;BIxVyIkjQHYQGiyt6te5uZtW0RYhN3Yesrk/dZ2SFjUNydxHwrKROEO1c3z+IBxbMABJy4bj1NAu&#10;2Mlv4SSdezIVZxrvmXJTUpV69nLO1bzWSg51/4/yepXz0F8JBY5VvEcKUQkmCg9u5H2M5T3aTNvG&#10;8e0c7uZwP+/nQR7jGCGk0KDu+XHuU8PT3JfyXql8h9JpWTy2KlioQKJ3SoUMQUHvZBH3p3fR5D1k&#10;jwDBYyhUZYWruJ5CrxZUNI/H03ZaTwDJ4Dkk8ziZzt5UJH7Ic/FHOv3QhYgg7O7ZA6sHDsfUQQNw&#10;9NAOpGWdwdnEoziVcZyO+BjOpx3C+dQDSE4/gkOHt1iOf/XahVi0RF2ZDMOcWUMxf8EErFu3BBvX&#10;LcOhfVtxkCpg774t2LN3ixVWUnfr+/dtw/4DW7H/IO3QVhw6sp22FYePcv4hKhwqkdh1C7F0xlhM&#10;HTeE+1tsKZYtG5ZiEwGiFumxW1Zj02bVxNpAM40J46hCthFQ23ZvwO74TYg/uAOnU08iMfscsgtS&#10;UFROgJRnUYWko6g6FaU1GSgnPKorc1FTmY/y2mKUNpSiuLEEZbQa1caqJ0DqK1DfWEslQoBcrTNJ&#10;9Bt1VBH1VBPqluQKIUF4ECb654esWeOcp7Yh+gWuUSg30XzzLuHxNKHztNIbBAQfrsBh5Tz40L6G&#10;CM2q0suhB81LRmcvJx/o7Ypgf28EeXoimI7Lx3L+BAEVQoSvO4YGsISyoj/eeDoDT79YiS0HdsAt&#10;IAwefr7w8VKcksAQdOjovQkPQcOb+9B+fKlClOPwEDRo+u2uC9d1k6qwtlPSnOqD6/g6u1mhKw8X&#10;Py7zgasXFQulrYfUh4cbfAgQfx+FrVrBm+bn7UbgBSDMNwTh/r7o1rE1hvbtgznjJuDhB6/i4z/8&#10;FnUP3sDnv/mt5bDl1L9P5y17Eh72tD3PhoEAoqG9Tst9fD2f49+jqvj+E/bV//y7abuvaAp7rSt9&#10;Bq5DtiGixxT4BrTBsIgQHOrcBlmEabEjHYajPjx9pCYkpFpW+TTlKuxSndp2KDZukt1y7PpIzToK&#10;N8lhy/mf4fLTGvJ9UO2mrwHC90CO/iKtgNYSICk0rSOAnKEJJgpXCRomAW+GCp8p3JRBR5DGd05J&#10;dUFEysauOiwgKJSVQhO0FPpKoMlhCSSqtnucJoWiEJtCJl/X9tL+HB9VC+a0Eu1qK7KDTnAf50mZ&#10;KPyi0rNyAQr9HAkKQMG0iUibOA6He/TGuelTcY4f/omN83GSKuR87EIkr6eSWGssJWoWMjfOQybn&#10;Z2xaSJBo3hRcWDUe51dOQuKqyUiKHE/QTCJoZiF9/WxkbpiD7A2LkBNDaGwiNKQ6ti5GHof5dCj5&#10;BEheLJdHU4EoF8NtBKWUqHG4sJoqZPkYnFs6AhnLR+Pk0LbYo4QyryOL91FhRdVq0zM3JXY5bDph&#10;KQ8+32N8BltpG3jNqpRgqQ9OK88hgKzjujHc1g4RqjfjnTQBWPdLYSrllpTnOMvjSaEq96R8WRqH&#10;Uj1ZVuhM7UzceR4efD9UcFE7IAMH877YBRu+j9yPgYOp5i2zwl1cppCXgYi2N+E39VqgUKmOqXYl&#10;Ra18UeTojRwfD2SE+OB8eDh29eqOuf26YkvUUmRlnUVaxlHaEWRkH0FK+j4kJu9GYmI8jh/dghPH&#10;4nDi+A6sWjUVU6f2x6xZwzF3/gSsWDEPa9csxf49BMjB7di9R12NrEccHf2u3VQf+5TzoMrYFmXZ&#10;JqqYTZtWI5a2kcolas1iK/+xcNpIDB7YEcsip+PgoY3YwvdoU+wC68dSsVu5/tY12LJd/xaxuzTh&#10;Pq02JtFWUn4b1c/RhINIyk1Aet4FFJdSeVCFFFVmoqhK+ZB0lFbloarqIqqrCqhCCJD6EhTXFxMg&#10;RahpKqYCKUI9p6VE6pupPgiQ2uu1aCBAmm80UE2oMeFlwsLUrmpSmEot0622Icp7NHBeI/TbW1Xl&#10;bb57nfNuovEuFYgAYfIeBiCOdEJ23kPzrd55+VA9uJ7gIWcf4O5CB+yKiCAPhBEkIa6q+aCciGpf&#10;OaADl432dUDiukF47X42rt0pwdTZc+Hi3R7ugUFw1b/XPZzg6ukMV6oKJc6VZPcjIPwICz+FpgQQ&#10;5UkIJFfCwp3rCSCuAohHK6ocrcvjungQID7wdPWHp5cvPP094C614c1lnu5UGm4IIED8/fWvdjf4&#10;+nshwC8IYYRZeJA/enRri0HdemDt3IX44Y++wHs//jWaX3gPX/7u95bD/pJOXY5eUPiCzvxJgNjQ&#10;sEFiKQs6e42rO8XPaS3Xk0mJWFDguK0yvoYF13/StI2dE5mVdhlOQzbDv8NIdPGIQFybCGSEeuAi&#10;n4tyHKoiqeSkGuhpqDCTnKpakau0J6goF6GwkkIOcrAq+evjVKhBjl2J6LPcVvmHU1xX4QnlFJSc&#10;1vqCgRy9atXIMSjpaQNEgBBApBYEEA3t0JdRHiYJb6oIm8aHgpYgYgBiciCmnYhM8DCmpL5CZIKI&#10;gKaYu5yZzimNQykPwcM4Gykkk3+ROhFstnGeEsRqcHiQ+ztM+9ohcj2VzvfynWlaugDFc2YQIt2R&#10;RJjkbFiF8/zQT8Qux4WNy6hM5uPC2rmECFXFhrnIiFHSW92jzKOzn4akVVNoqq013Up+p66bQfWh&#10;dWcgM3o6sgmaHEInh9tZFrsEeVuWECA07icvhgAhZLI2CkpzkbJxKlI3jkPyOlrkWFyKmozzQzrh&#10;sJOAzedJR2u1reG9zeEz0XMvoZVznsbPc56qOevaVWvNJM0NNOwwlh3CUsWEbXwuOzhU2ErgVbhP&#10;qu0Ej6P7ZNWwo+OXUk0hNDJb6e+PCpvpeT4GiLrCMe2NWgCE56j3xeQ6jFI2FShM+MpeLgCafInJ&#10;21nPlMsu0nSdVqLeSVV/VUvLBbksdGaw8JgSGoSErmGIH9gBMVNHYlvMMjr9FYjfEmX1sLt3XxQO&#10;H4rG4YMxOLA3Bof3rsfxA9GIXDEdY8f2w/jJAzGZTn/BgplYHbkMkauWYc26FVhLNbpu9WJEr12J&#10;NauXYPkq9a81EyuXzcNy2py50zGdBY7Zc2Zj3sL5WLZiCZYtm4M5M0ai14DWmLdiIg4di8FWwmMj&#10;n2n05iWI2bzyEURWY9u21TxPNVpch827qVT2RGP77s3YQqAcOrUbSXnnkJafgOKSDJRIhVRmESIZ&#10;NAKF8CitLkB5TQEq6opQQYhU1AgkHDaVoq6hxPzJsEHtQGpRd70Gtddq0CiAXG/EletNFkQsWDwy&#10;9dLbRPXRSNXRRPVxjfOuqq3I081oeuoy4XGVdt0oEMHCQSErAoJEsaZNW5BWVhsQq7ouTaEmfz6o&#10;UDr0CB8XtAlyQ5gPlYgrS/mEiJLqPvqJVKArZoc7oCx+Il6+k2b1Htm390h4eXaicw+CI8HhTBXi&#10;6qkwk/mToY8TwcH9BLi5wd9FQHKGF4HhyWN5ebjCg2YUiJQIz8eDx+I6vi6qzutNxeIDXy9v+Pq4&#10;w8ubCsbHCf5UG4EsmQT6ecA/wBN+gb4IDAxEkH8YQoJCEREWgL49O2I4S5u716zDL3//K7z6xU9w&#10;86UP8IP/+hv0j3ErHEWzcxgWOOj8LRDQNLRhYoGjhalD9884/FzTj9a1t5MpLKWEugUQGaftfT5p&#10;2v8nXD70UCGch8cgInwQItsPRHbr9sjlvShwMklJldDk2NVgzygQUxPGQESmnIfCRgYgym3I8VvV&#10;KjlfTlvhIuUw1NJYjcSUY1ANGwHEhLCUp9D+/x0gUiBy6FIFUgqmXYa2Myohje+WFaayzLQdkfOX&#10;CSCar8SrHKFRI6r2q5pbZh2FwwQjAyWdvyOSuEznbZL6PCcewy7J6n5oH+pA8AgLSFIayqEoF6IS&#10;teChe6Dqx3LGOt/9VK43YyJRPH8azvXqgZQRI5C3IRKJ8RtwYvNqJLC0eZYQSYqUOphHdbEA6Va+&#10;hEpk/Sykrp5KRz8FqVEEB4GSvk7Vgjm+YSqBMB1ZsbOpPuYTFAuRH70EuQIG4ZMbOx/5BEt+LBXJ&#10;I8vavADJmycTTmORu20GLhJGSf274DS/GbXlsZ45z1vPI5vXqmet61bCXBUTpDClIDZzaMNDbWda&#10;5j9kUbxnSqpv4fYGHs5Wnime03u4jUKGClepdp1RhFKrel9MVWyFHDVUgSCH56WeC+w2QkYNm/fF&#10;AN7AQ2ZqWZlzflzYMe+uAYfZ3l7/Es8zk75I74BVg4/P1Qp/EWg5zu5I9PBAUrAXEjtRmY8bhA1L&#10;ZmD92sUEwVJLVSxbPgNR6xZSNVAxRK/A5o2LqQqWYuPa5Vixci6WR87DyrULsJrz1mzQ/0QiEROz&#10;FrExdOobo7A9ei22RdPJx6zmdquwaf1SDpdhK8e3ro9CzJq1WLdmNVauXIzlK2Zj9epZiI2eh7g9&#10;q3Dw2EZs3zIP66JnYd3mhYjZtBhbN6+gcVurRboaLXL/uzdg+x7CY/cWxO3ajqMn9iGNSio5/QyK&#10;ijNRUpqDkpJclJbkoYhWWHYJxVVFKCJASmovooz+VgApqytDeWMFqhorUc1hdROHFkDqUUd4NFxv&#10;IEAIjxv6w6DCWITD3Waofyy1Mm966oYFCTUevHaHw9s3CJPrXKaciVEqjwHC0oyDC8edqTz4gCzj&#10;PPWNpY4WVeXW14UAoQVRaYSxlB8W6EJnzBK+hyeduZuVn/Bzc8CgoFZY0cMBjWfn4e61RGQXpaND&#10;1wGERQSVhzdcPF2oRqg+9C8RLxcr16GkuBLi/oSIFIgPQSFIeBMwXlQa7lxHIS9PQsNDSXqr6rAA&#10;Iuh4UhV58djulupQmMqHysjP253w8EJggDcCAn0QEOxLcAQjODAMQcHBaNs2BAN7dsPI7r1xamcc&#10;fvbXP+Lep1/iqdc/wI//+x+Wc5fzFjwEAxsiLUEihSFrmdOwQaLEu232chs+MgFE4LBzI/bw20zb&#10;fvBPoMeOTHgNXIPpnSfgdLfhyPMKoPqgI6HyMB+ckuTmQ5VjaQkQY6ZLEpX45dTliBVS0jI5YDuE&#10;dZrrCBxHLTOtuuVc5Wy1vpKjdsmyJUBahplUupdKMABR3NrkQJRwV/5EpWZLYfBcFKLSMlPd14TE&#10;bBNwVOXYyp/QdAxL0XB7tUlJ4X4FEJOwNQDReVnGcevcuI4S94KGqgUrGX+EpvMU8AQjNXzU9Utt&#10;nQwLwrP7NyFv+nic79kPSeNY8ueHnXsiDqepRs5Gr8RZOptzq2YhMWoWITIPmaq1tUENDqcgZe1k&#10;QmOm1YYkgwCRpatdCZ1HdgxhQctjaTQvejEVCbeNmY0szdu8CBe3LkXetiW4uHkZ8uhkMjbNQFHc&#10;XOTNG4nDfId1zpfUPoIldMup0izVyfl63roHgrCe1y5aNE1hKyt0xXGFrVZwqNCVlIdpTyPIKD8i&#10;yAocCvWpnQfBy3nHuD/dF70zClfpPpm8lkmWm54KTD5NOSw1LDWhU3N+MoFAQxsGLU3nbL2DPI6G&#10;mratJUD0bmfQN1kFH16z2pVYORJHqhCqkVQnVyR7uuGCvwfOdu+C4/NmYB8d9M4da7Bbtn0N9m6P&#10;wr4dq3Fg+1rsoePey+HhXRuRcHIHzp/Zi/Pn9+LU+Z3Yd1Bdk2i7dYijMti9aw32bI/Ezk2RiKPj&#10;3719FXZtW4btm+cibtM8xMcuxc51q7Bl9QpsWLMU61nIiN04Bzv4nLfHr8bRc9uxY+tCrF43E1Es&#10;LGyKXcRly7Bt00ps5nlsUceK6jplJwESF0Og6Fe5O3Hk2BEkpSXRLiC/iIqjOBslBdkoLc5DcXE+&#10;CkrzUVRRgMLqSyioyUVxnbo5IUDqy1FOaFjWXIkyDiuaa1B11UBEALl887JJjAsgtxsJkEYr39FI&#10;BdIoBUJreuo6rqhNyM2baLhxk6rkOuFxldMEiOBhKxBBpFVLIzz0IylBRF2W+BAOAbRATweE+zsh&#10;PEj5BVWT9aDycKOzd0QbbxeMDuXLOswNL9Ttw1P3y5DJC2rdrx9auQcSHu5wU+iKCsbZ1wkuVCLO&#10;7o5wcTOKQg0J/VwJB09HwoXHFSg8VQWXx1F+RIlzQkVtTzT0c1etKjcEcb+B7u7wd/dAAJVIkC+B&#10;4edDxeGHkGB/BAf5IpgfX1hoAELDghEaHopOHSMIkO4Y3qkrcs+fwY/+5y9ofPshnnn7Y+uHTHLu&#10;ctwWQOjcP+O8T2kWFDT9L03rB7dmudazYMHxJwFizacJPgJCy5yI5mm5hjqehrZZ0CGgBLPX/vzf&#10;aLv2HHr1icL+zlOR6tuZH5d60TW1VVRaU8hAMWbBQKEqDR8DREMTK5fjVX5CqkIOWSVYOXSV8lXK&#10;PMl15GwP0xnIjnNcMGgJEH3c/+8AMceT45fjVnhLcNByAUP7M+dsanhp31qmY+sYMtMuxZiW65yk&#10;OBQG+RogNIU9tD9dYzJLxwpdqcbSfpocoxytHWLTOapULWeZ1L0jXj68B5kTp+HCwGFImTIWpfHr&#10;UXByN45tWo2TMStxctVcJKycgcTI6VCXJxnrCYmNU5G2cbrVgj07ZgGyN3C4fg4yqU5yOJ6j8XWz&#10;kEXnkh29wKoqrH64MqVCti3GpbhluBhHZbJ9GcdXoG7nMqSN608FZVRaiaN+0OVqGofy2VjtfHgf&#10;9RyyeQ3naPu5nkJ20fyupTqUNLeVh8AhgERynoGHQleOFjx28f3Zy30f5L5V00oFBz1DvSdWLovT&#10;jwFinougbymgR6bnqvdOMDPKQ++IYG7el28zvUtWLTyuYxSI3i+TX3vchoT74bUpt6WCjxorWgDh&#10;dCEBktfKjQUNV6Q7OyOD/iI1MAhne3VD3NieiJzSHUtmDsDCacMxd/wQzBo3ANPHDMCMccMwddQA&#10;TB7RFZNHdsCUET0wcUR3jBreAaOHd8T44V057I6Ro7pgzKj2GDesPcYP5vjgjhg3iuuN7ISRI1tz&#10;WQTGDIvAuEGdrW7lxwwfyHn9MHJoOwwd1A7DJg/CibTD2L9vAyIj52AdFesmKkyF2DbHrkD0FqoZ&#10;VRtWLoQA2bFd8NqM+PjtiNsfj2NJiTiaeAo5RalUIRkoLsyg+sgkPDJxsSwHhZUXUVR1kRBRz735&#10;BEghiutLUNJUhlKqD8GjvKnKgkmV2oNcrUP9lTpcvt5o4HGrCU236qks6gmNBitM1fT0NdRbbT8e&#10;dbZIxdFkqY9ruCxFQvA4WKDgS2aDxFYemu/o3MoaV6tzD0JErcb9CZAwP2e0DXWnecOfpXwPd1f4&#10;0sKpLHpwemoYnc7cTnjnfg6eeXAZpwpT4d2lMxzcfK0Gg+50/s5ejnDy5r45VNsR5Tq8lBQnRJQg&#10;9/KiUeV4eLaCGgOqw8YAK9fiYikPbx5LDQN9uJ4vIRREcIVIcXh6IsjHF6GB/oSHjMAICURYCIeh&#10;PggL80F4RBBatw5Fj85tMahrV0ztPwgVBTlUAH9C3atv4eUPv7RalSucJCduweNfNLXx+Me/8CmH&#10;mvcp530qiNjr0Kxw1SOz51nrEgLKiWh/NkDscJXgoWVfq5RHpnVlAojyMXd//Gv0mHcIawbEIDN0&#10;NC65tkWpo37epN5yld8wXZMo/6GPUSVBAxHzYZpqsgKIGt0pP2FK23LwykkoASuwaL6AoZKnaWls&#10;2mKoqxCV1pXHUIjJhMr+N4AY56Np06jQQEBhKp2LHP7XNbNo2taGgRXKomm/GspJab5yNAKHva4d&#10;+pLjMvs1wJCzsePqtiLReSpspnCW4Ggl0mmq7qtztEJjfP+THE1bCYGlYsIYvH72JFLHjEX2sCE4&#10;P6Q36vdvQ1nCERzcSBWyIRJnVszF6aVTcX7lZCSvmYjU9ZOQunEagTAfOTELkUNI5BEkOQSFAJK7&#10;bjahQrM6b1yE/JjFJpy1Yyku7l5OpbMMBXELcSl+Car3r0DiwHbWfZRTltJUx5PKb5jejdW+Q47U&#10;mfdXVWuNkljLZ7OWjnUDn7PadqzjvNW8D2toLcNXmr+J9yCO68XTpDoOESDqmsSoToXBbMDa91td&#10;2ZjnZD8r632jGYCYwoqpPi7lIHD87yZo6DnLNG5vZ1SInt/jdfW8VfgR6NUw0sqt8FgCiPIw2Y7O&#10;VCNOSPP0QlJ4EE528MPG3v4Y3tETvdsFo0enNujSNQIdu7VFh3YRVk3Mzp2C0LmzD7p1Dka3DiHo&#10;2M6X40Ho1SUU3Xu0Q88+bdG/Txh6dwjAwM5tMKxXRwwb2AVDh9CGtseI4W0JizYYPaQzxo7oixEj&#10;B2DI0F4YKfgM641+hNW+C/tx/MR2rF4xCxs3LEb0hkXYTICoi/cYVeuVElE+ZOd6QiSGANH/QWKw&#10;bls00qtLUHarHNnFCSgsTqNl4FJpKvLL0pBXlo388jwUVOahiAApqqLVXEJRXSFKGgmRhlKUN5aj&#10;SvBorkD15SrUXa5BgwBCkFy52YymmwTI7Xo063e1gggB0vD0FQJErdSVBxE86ggTLTe9816+1QwH&#10;B5dWFkCe7AdLIHFy0m9tTQhLjf3UE68AEhHghtZB7izVe8KfpXpXHw940em3poro6+2Kyf58qWLG&#10;4v0XivDcgzpsO7EbruHt4OIRBNWqcvd2gpvajVDJKCGu0JeV6yAcvNzd4EnFodpWXoSKtzfVhgcB&#10;wWWBLi4EjCvXc+f6blQoNB9u5+NIJcR1fKhEfAk1H08EBngiWADxD+R5BhIiflQd5i+DEQRIh7Zh&#10;6Nu1HYYTINMHD8aN63X4/K+/QfUzD/DWp1+ZGlh08lITAoUaCH7+dzp72mf/TRj8k8N/cD6B8tk/&#10;/4XPtZz2HRnXl30bQASJ/wQQGxhP2pdWch1o/s6PMGP6YZzoEYUc7/645NYeBc7+dOKe/IBUDdd8&#10;vPaHaMafnGdCDcpHnOZHKucpiJjGgUYlKH+hpLOc637LTG2lrwFCk6PQh25KiP/vAJHTERwMRIya&#10;+GbJ1iiSrwFCJ6fwm1SL8ilKqGq+1pHlclq1w1oCREOZzlO1s3RshaxUg0uNC9XQ0Eqmc5nOQe0Y&#10;FB4RdE/Tnt20Hi8e2YuSMSNRP2okyqdNxL3zJ1CScAoJ27fi3PYY7F80DScWjMe55WOQHDWOEJls&#10;1aDK3jifsJjD74Hw2LTACl1dpF3aNB8FmxajcPMKlLAEWrxlBYp2rUThnhUo2L0EBTsXo2zHEiQN&#10;7WxBTUlx/YSrnOdXwfO1TX2I5dFZniT01LYjkucbyXkCyAaaGgdu4HypD8FDFsV9rOU60Vyun3Op&#10;YeURvhMKWQocBh6mBp5qW13gugKInq0UoO63bfYzEtyMin0EcY7boSe7/ZEdhvo2s5WmTM/P5Ebs&#10;EJhRJFpP8wUQVc5QDsZUA1ZBhoWlRwBRjbMc3pNMJzeksdCZHOyFY20DEduvKxaPHIzJ40Zh9OSR&#10;GDVpFMZNGImx40Zi3JTRGDNtKMbRJk4bgwlTx2D8ZKqTaaMxcfZkTJg3GVPnjsXCBVOxcM5MzJ01&#10;FVMmjcDwoT0IiW4YNaILxo/shrEju2D0qM4YPaYLxo3uSTXTF6MHD0Df0YNwIOUwzp7fhTUrJmPd&#10;uvlYu3YBYjYuRWzMCgsiarioqr2xcerEMRo71Dnjri3YwHcsrbYIdx/eogJJRkFhJi4RIrmlKcgp&#10;o5Vm0XI4nYG8klQqknSU1KtjxQqqjyKUNRShklbbVIya5lJUN1WgrqkGTRZAaqlCmqxwVPNt/fuj&#10;iQqkCfWyp5pRR2uwWp5zPhVK461GNNyiCrl9HVeoShwUpjIAaQWrTQhfKNNliTF3q9ouzc2JKsMR&#10;oSzpt/X3pPlYLbrdAr3h4udt5TEi3FpheIgbZoQ7oOrYPLz1oABPP1uFFVGRcHJXFyYBNDcqC0KE&#10;qsFqM6K8CU37Vktxb4XCCAYvL7XfcIW/L9WHjysC1Wki4eGtFugePjRvHt8Hvn6e8PZzQ4C/C4II&#10;tiCCwz/AC4HBPggNJjSC/BASEIiQwGCEUIVEhAagdQgBEhbKkgTlZ6dumDN0KF567Rl8/Lvf4Mqz&#10;r+PjH/3MKvErPPXJP+j4CY1PHtln6hhRRnjIPiZMPiZEPuf4Fxz/zl8JlL8LJlwucDyyTx7tT8pE&#10;0BCcDEC4jeY/GtdQKuZr47TyL9qm4uHnWDFlF5IiZrGU1QF5zmHId/KhU1TbDoWsTAM/+yM2pXc5&#10;TKNIFJfOpUOQE1ZIyQ5TCQyqRquODFW7Rc7fVG81ADF9HZkYuA0QOQ6VMk0J0eQfpA7kmM9xP6r6&#10;K6esfqlM7S0BRB+9KaXa52eDxHSwaByUhnISBgyPISO1opi7kqcqfapTRyXXtZ6tPrQ/OSM5HBsc&#10;+mmVhqYKqZyNaVCn2mYCqABihWs4X2Eaq4oxl0ll6TySWCi5OW8mUtu1QVZgCAo79sClcdPwcv4l&#10;FCSdw4UjB3A+bishMh0nl4zFhcixSFo3yUqeZ68jONYTHNGzkbdpLvIJkYubF6Bo2xIawbF9DSpY&#10;6qyOW4PSPZEo2rsSJfErOU6gzBuHTF/9N159hbmgmlbHc6vhOVXRygkNtbtQtWTlMhbSFvOcBREp&#10;C4HDTpor7yF4aL66hFFVXbWJUTjvBE05r9Pc16lHpmnTBsiZ98QARCE+3Q+7lbn9jAxEHr9nduhR&#10;91qty62quDTlL1oqiZZmwZ1mv7sWMLi+thGMZPb7poKD3ikBRO+9wKJ/1Eh5qFp4Boeq1qxeh2Wp&#10;7p445+mNkz26UuVtxNlju7D32A7Excdg34GtOHB0J/Yf24mdh6IRdzAKuw9vRvzR7dhzdBu2xW/8&#10;OqG9aUcs4jhUu43YzVFYuWo2Ro7ohjEjumP8iB6YQJBMHNkZE8Z0wrgxnTFpbE9MGzWA84ZiwKhB&#10;2HlyK5LTdmLtkvFYv3o21kXNM0qEEImJWWlVBY4hQDZui0LMznXYRIDE7dqNtdvjcfxiBp7/6BmU&#10;VuTiYn4GcovSkFGUgjQOs4pykHkpC2m5F3Ah9ThOJR7ByZTjyLiYjrKaIlQQJlUNJahpKEN1czmt&#10;kgqkGs0EyJUr9WhS77w3G1FPZaG+sRoIhjoqjLq7ly0Fos4WNc/0wHsNDTevo+nGTTTTvg5hqS8s&#10;J950Jz5oVed1cnK0fmtrha8IEG/CQT3rhtPxt/d1Rwc/le594OTtBgdCwZvOPpxqYmiYM5Z2b4Wr&#10;55fhmSu8uKzzGDFsHHy8wqg2vKka3C0F4upJheHpYoWm/N2Uy6B5uhMihIdAQlD5+nKZn6M1DPR2&#10;RwjhYVXbdXeHL6f9qXyUMA/047JAV8KDKiSIw2APAoQQCfFBcIQ/QsKCqDraICwiBK3DgtEmNAQd&#10;wkMxtFt3jCJAVk+chA8/eRdv/uAXlGsP8Mkvfm7VjPqY9iGh8Ol/EQB/BT74m7GPOf4ph59y+NHf&#10;/gcfESifCiqc9/l/ETgcWuqEEPmYSsS2T2gCjVTKFxwXOKRIrCHtCwJEwPhEuRYObfvkX/+yANL4&#10;ykPsnLgJ5/2HsYQVgXznAJY+3a0PTh+Y1IVUhCkJmo9RyVR92Pr4cukMlEC3a1rZAFHLZJXorUQz&#10;p+X4pT7UyE7OSeNqkCdlYtfCsgFif9hy9ApvKMlqhca4L4FJAFEoSABRbSmtIxDYpU0DNgMVOSMl&#10;y23HZJyTWWYAIjNVfAWRdF6LapNpvgBiddpnXa9xSDZAbDNhLJNwFhzSWUBK4FDXpnCdFIkNSYFM&#10;91HXpvPRNUhJKdSmRpbHXQiSmUvwoLwU6af4sZ46gZNb1+PQ0klIWDXegkgaISIFkhezDPmb5xMe&#10;86ykeMGOZSjdvYq2BiU716J491rU7NmA6r3rUbJvNeoOrEHVqinIahdqhaZKWbLWP1zK+E1W8f7U&#10;87xKnZxxzsnJ6rF4CW0eTQBRfkM1qlRNVyZg2OPrOT+W2+7gNSlJroaUauF/5pHp3x4Ch8bP0tST&#10;gBqa2l3Y6LnrXpvnYQBi+lMz8wxA7HybeQa630+agYZ5HraZMOg33wvVuFKI1Lxj9nusyg5Ggagq&#10;unnW5rjKiaQ7uSDDSe1R9HdM06Ax3dEDqZ6+OMdv/gQd+tGo+Yhh6T9yzXysXDMXq9bOwsqoKVgV&#10;NRmLl42lTcC8xWMxl4UBtd9YvmImli2bi6VLFmL5cv18aob186k5s0ZiglTG6N6ERE+MH9aViqML&#10;JozqivHjemPC+AGYMm4Q1xmEgcP7Y0NcJHLyDmP98ilYs3Qq1q6ehfVr52Hd+kXYGL3CCmEJTNFb&#10;1yFm+3rEbt+MbbvjsWH3Xuw4cwwF9bnIuZSK3IIMq1FhxsVkJGUnESR5eOrV+2i6W4XU9KM4cmQ3&#10;9h3ajfgD+5GanYpyqRECpLK+mMNS00NvUyXqm6upQmrRoI4VbzSg5mYT6qguBIiGW6ptdQNNTxEY&#10;twkWwqNWEFE1X6uPrBtovHHjEUD4QNQj75MAUQhLv7lVy29/D0cEEiARPo7oSOfcJsiXpX8vOBMI&#10;TkpwezojzKsVBoY5YkV3OqU5nVCduh/pySno1nkgggPawd3dCx50/O7q+sRHVW3p7BVu8vRAgAeN&#10;pQR/byoK5TUUliI8/H0dEeBDQKjFu5sb3Jxd4MlSoItvEFVNAFzdAuHmFgRXdx84uhBmLu5wcPUy&#10;xnF37tfHx58QCiZspFo84OvvjeAgfwzs3hVje3THpnnz8cOf/AAvfPoVmp9+BV/+9reWOviQTv59&#10;AeJPVBl//h+891//ov0P3v8L5/2Fjp3zPyJcPiRIPpZCeQQXDaVW1I274PKxlAphIqB8wnHBRSCR&#10;whAgPqbKkSlBL6XyMefLLNUiI0A0XpJchdNdFiLTbyAdYCByHb1p+kgECjk8UyNGSkIf9GMHbT4w&#10;072EHK+pgSWAmBo2dvLYgEWOVI3rVP3TNCJTtyAmtGUn0Y3DkBmVIwcvB6P9ytkKHrbZAFFJViEi&#10;OR6Fm6zz5rTMcko6B56LAYcZWkB5NM+YQCNoaD/GNN/si9fLfWgoRyPH9J8AonPP5lA1wOSMVE1Z&#10;+QMDSoVr7P2a8xOYDJx0DtrGFSd92uHKznjcqCzEeUIk8/RJHNsQiWNLZ1jdnKSum4zszfOQv20Z&#10;LtLyty7Hxe3LUbSL8KDaKNu7msMoFO1fh8q9G1G9LxZXT29F5ZIxyAzy5jU4oIbfZBWtgt9nFQt6&#10;Aoga36kjw+VcPpPTc2iLOb6K56cGgjYwpEBUA0uQUTVe9aarGmjq/uUw93GM+5TaOCfjPLXbUQ/G&#10;6sfMwMO0uxE87AoOuictFcj/GSAmzGRbIcFkwlaP4SHTunomNkDM9gY4WmZDRKbCjip6KJlvVAmP&#10;yedoAYTfQzqBm662KTS1ScnUz61cfZDi54dTrYOwt08XxIwfinkzxmLazJGYNrU/pkzugRnT+mLG&#10;lGGYNmkIpk6l8582EBMn9sPEcf0xdcpIzJw5ETO4zayZw2mjMJWAGD+0CyaP7oUJI7tj8tjetF5U&#10;Hn0wcTzBQXhMHDcQU8cOwIiRA7GKKiOv4Cw2RBFIC8cjKnIm1q6Zg6g18xCzYRm2blqBLVvWIHrz&#10;agsiW7dvwZZd2xG9ewd2nzhAVbQTB88cRloB1Uf+BWTnJiItMxEp+ZmovlOPF9+6ietXC3Cc8Ni9&#10;fx8OnE7AufRU5BXnorSqiGpE3b6Xoqa+yurivYZKpPZqlVUjq/5mM+puUGncvIYmq7X5TVy+eQPN&#10;twkSwqPhVjNq73IdK5x12ZpXf/MKHJQkt7pqJ7nViFAAsYwQcXZuBRcXAsSdzp7Kw9/bAaH+zizF&#10;0wGH+sLD14tKwoNO2hW+VCgRVCADQp0wPcwBicv64d2nq5CSmomwsO5UCa3h4+sDb393ePqrN1yp&#10;C1cE0qGH+HojjFI9gg84zM8bIQGuCAlyRmigC8L8vRDhS7VDOPi7tsKamKVILc3BsbQkHDh3HntP&#10;nsXmPQewdttORG3ZhcjNO7EiNg7LYuKwaH00ZixfgmEzZmPo9PkYOHEqelFO9h45GP1HDsHgAX0w&#10;okt77FsXhR/9+qe4+953cPX+W/jeH/9kKYSHf/0fPCQoPvwjlQdh8c6f/oV3CZKHfzbTH/3xf/Dh&#10;nziu6RYmqAgkH9E+5LiGHxAotln/B+FQuRWB5VOOWyEyAUYA4fyPBB1C5SMqIOU/7r/2KQ4NjEKq&#10;22jkO1GKt/IjRNRoS11XCAz6qI1jtbsGsXICnLZN8LBqPXG+4ton6TgEkKNcX+pA+QdBQl2F6H8c&#10;uzlfANlPsxWIQhmPw1ByGHSy3Fa5CDkZld4FDJXkbYCYPAjVCY+p9ham+qfteIzzsQFiz5fZDso4&#10;qW8ua2mCjewxlIwDsmr+0L4NIFpuQ1WhMJWyda4KaWmYyGNKLdnhNHvfOp7u7wUHN5x1C0fRzHm4&#10;zg+5vrwQSSfOIPPEORyJisLp5fOQFDUdGZtnInf7IuRvj8TFHatxKW4liuNXo3z/GlQciELlwbWo&#10;PrgOVfGRaCRISulY0qiqdb7VPL7URi2tiudZR5Mi2cPzFTBm8F7O47i6ubeBsY6QkdIQONTTrhoP&#10;qnt21TpT1y/Wvzto6oZEPRXbjT31fFqagG/a2jyGxzdBbsye9ziEZe6vzLrXNNvJq6KHGv21zIdI&#10;echUm0rwN++DCWNpG8HDNj1P7S+V1yyVq79fKixr1LcpHKkWVlorD54vwUF4ZDl48Bvx4jPzRIqr&#10;O855uuFogA/29OqMNYLItBGYN51D2tzpIzB32njMmUZIcHzmTNqMERwfhem0mTPHYdZsLps1HHNm&#10;j8HUcQMwlgCZQnBMIjimTOiHqZNpkwbRRmAK9z+Z8Jk5oT9Gj+qPJVELqCBOYVPMQixbMtUKYcWu&#10;X4gttLiNSxC3YSF2xCy3upLfsnM9Nm3egNgdsVgXtxG7j8bjbPIZHE88g6S8ZGTknkdWdgKSUk7h&#10;XNo5pOYQJKlHcT7hEDLzs1D99B0UNDci/VIOUtIScamwAMXVpaio0w+m6lDbXIOay4TIlQpUX6sh&#10;PBpQf6OJABEsVGX3Oq7cUE0rQkRq5MYV1NxuIEAaCRiTdK+70WzagVgAYcleAHF2dILrI1OPum5U&#10;H24ureDr7YIAXzp1/UGQCiQ42A+efj4WQFTFNtjVAR09W6FvgCMmhvAl2DYebz6oxY79+xEQ0hEB&#10;AWHwpJLwJRx8CCE/7icgwA2B/m4I8fdABB9q+0B/dAj2RfswD3Rs7YVubQPQqU0o2gcHoQvVyqKx&#10;XfD0rTTcvJuD5ms5uHKzmBdTTBJe5EXm48qti5RjeWi8WUBKcv6dMlQRYom1eVi8bzumbV6L2VvW&#10;Yi4fzLwNazBsxGAM7dgGCQd34as//RzNr32EGy9+iB//7R/4gk7+fakOAuK93wPvEiLv0N79g5l+&#10;yOHDR8P3/sD1aB9w+YecNlDhNE1KRUB5SOXyLu3h3wmdR8AQSD5WuIvLP5OK4fSHBIelWrQOl1kJ&#10;+T//DWdXHMUhlwnIdh6APKdwGtWHSlksCcvsBl1ytJL4doO9lgBR2EeQkFPQB6iWxSrJ6jewKnEr&#10;f6GSuBSHWmsLIGqFrDCWSucCiNZTqd8GiJy1jiOnqpKqAYhUiKnCa/2bg0PbKalVuGp62UB47Pwf&#10;A6RlLsR2VN8GEHvbJ02O/j8BRI7ILskaiJgciwCojh9N8v9xuEqwlUk5mSqs6uTR9EZ73rc9qqfN&#10;xsX1S/BScylKstORdjYJKYeP4ciqJTi3aobV9iOHKuTi1kgUxkWheCfhsUfQWIuaQ1EcRqHq4Gpc&#10;PbkWFfOHWfdPVXRr+DyrOV7L89KwyIlqwEmtxFthPqencjib57OMph51BQ8pjViur2S6um1Rj7pq&#10;B6LnZ4NDpm5gTBXrx/DQcaUupSC/FR403SM9o5agb6lA9I7pfhqAGKdvKwcDAIUVTSL82wCicKv9&#10;DE0hwA552cAxUEmjn5JCsgGi/evYqp6eQXCkERYZBIfgIct0oALRPBcvpLEgmkqInA4Pwp6BvbBy&#10;8gDMnz4YC6aNJETGYPaMUZhDVTJ7FuExexhmzhmO2XNHYwaBMXveJMyZN8GanjtvIqZNHoqJVB+T&#10;J/TG9GmDqGQGY/KU/lQrgzBz0ijMnsj9ECqzCZCxhM2cFROQW3gUG9fNQ5+e7TCgbwcM7t0aw3qE&#10;YVzPMAxrH4h+7SIwbFA/rN2wkkpkPZXIRgKEauTQVpxPvYDTiWeRkpmEtKwLSM46izMXDmHP/q3Y&#10;s28b4uK3InZXHA4npaLq/h289NkD3HvQgIRz+5FHlVJEgJTVVaO6oR7VTY8AcrkctdeoQm7UESAN&#10;qL3RiKo7+mXtZfrWq/SlBMjNW2i6fgO1CmXdaUQzQaMGiBZA7FpXluLgC+rGh+NBs/6DTgXiSTB4&#10;q/quQlhezojw90Rrta/w8YS7rzvcCBYvq5aUEzrR+vs4YGKwA8qOL8ebb17Fqq0xCAhri5DAIOsn&#10;T/rBk5+/K9WHMyHkirAgd0QEehMc/ugU7IPOVDadwr3Qta0XerULRPcOYejaPgTD2rnj6NJeeNC0&#10;DzcbT6G5NgFNtefRWJ2AxpqzHE9AQ1UC6irPo64mEdV1SaioSUBlfQqWblsFv+4dEdarE0L6dkFA&#10;nz4I69sXfShlx3XvgsLkBHzv979G/XPv4N5rn+BHLPV/IqdPhfEuwfDu76k8aO/R3v/dv/Dwt//E&#10;27/6b7zzm//Gu5x+93eEjcDxe8Lht//CB7//J7f9J96nSpFaEYQe/pnr/eUfePvv3A/BYIW+uEz2&#10;sf5aKNAQIg//9i8LOg+lWv76dyuZX1l8G4c6L0eu72BkuUQgxyWEAPHiB+fGD0RdSBhlIccuQOij&#10;t3MNco5yqPrA7eVWLSl+rHImciwKZSl5rlK4al/J4Uh5yPmYbizMv8aNUzWlckHDdsAal4MxISwD&#10;DAMRe9yARcus1ug02wHZJqdhQYRDS3k8spbLbWu53ZNmO7KWTkuOxzaTSDdxddu5WRCkI1RoTyEb&#10;+7x1vcoJ6Zp13rpHyYR2spMvzlB9FA6ZiDoq28oVS3Dt7H68xVJZ2oXzSD59BmfjYnEscioSo6Yg&#10;c+McQmQpLm5fgeK9q1G5Pwq1BEf10dWoPrICjaciUbN6PJKp8st5zAYeQ6GrWo7X0YqcnHCSpiT4&#10;bE5P43nM5jNbzHNaTVMXJPqXh/qviqPZrcjVWFLPToryqJ43TR0h2kDXD7hUaBA4TJLcFC7saTt0&#10;pXdGoDAFEhUa1GWJCivmnZNZDQg51Ptgg8MoiMeQ+Gbu45vT2sZWeDKNax8Ch90flp6dnpfCjqpe&#10;rOrYdlsnHVut4NWbdKYFDk+aFIjpYkW9O2c7KpzlgnRnJ5z3IETahiB+VHcsn9EfM2YOwUyqjDkz&#10;R2HebCoRAmT2HAJgLsfnD8X8haOxcMEELFowCQsXTuT0FMyYPhJjR3fH+PE9MGPqIMyaMtAokCmD&#10;MXPKSMyZLBuI2ZMGY+KYQZizYDyyC05g4/pZ8PF0gJeXA0L9HNCG4x28HdDF3xudQkLgF+qHGSvm&#10;IZrv0DpCZM2W9di4axOSspKQkESAECTpGXzPMs7gQsYp7D+5C6ujCZy4rdh58gR2nT6N4ylnrYJ0&#10;XXOS1fdXFlVyQU0hiurKUVJfhYqmKlRfqUYtIVJ7VXmQRtRfr0fNzWZU3L6K2jvq4l1dmVB9ECKN&#10;VCR1ty+jTu1FrjWzAE+lckO/tP0aIA5w5Y0VPDz5YFR1V8lz/fDJ18NU3w2hCmhDpdDG1xdBPl5U&#10;FJ7WHwPd3Vzg6+qKDu6uGBPqgePLx+BebTJPrADjZk9GcHgYglVrS6EuH28E+Kk/KleEhLihdagn&#10;2gTxxoX7oVuEL7qF+aFLhDd6tPNGr7b+6NMxBH06h2J4axcs7MQPYN0wvHgrE9cbzqO5+iwul53B&#10;1TICpYo3rPIcGioIkMoEVFWdQ0XlCeTmHsD6PRvRf9IE9Bs1BD2G9kGXwUPRZegQ9OnXEeP798Dl&#10;yhJ8+qtfoeruq3j+3U/xg38SCIKHBY5/EBD/wDu//Tve/fXf8d6vCY1f/h1v/fy/8M4v/4a3Of3W&#10;r7n8N3/H+1zn/d/8jYARWP7JbYC3CZe3fycQ/RPv/ukfePNPf8c7f/4H90/A8BiCzPt/IJhoH3D6&#10;vT/9Ex9L3XD9z//1T3zwxY9xaPIunPWbg3zX9sh19UOeYwDlviednqotmqS4FIANj8cAMcltffjG&#10;yZtqqnKQp+gsTDsPlUYJEE6r9KnaVpb6oAkiSqQfoinRLgjYJVI5cjkLfdBWCZ7TUg2CkJSKPvAn&#10;AWIckgD07QD53wBhL9N1fNty27SO7chsSAgYthqRGYgYR2fOn9vx/ikMqHuoErhqkZl2EHKwxrHK&#10;2epacsO64fW9J1G2ah1qF61E48pIFC1bgmdzs3C7uR7JSQlIPXMCR6OX4fTqWUheNxsZVCHpMXMJ&#10;kJWo2rcKNQphHVqFxmOrcX37Ij5fN+s8q/nt1fK4Cl1V0lTaVzf0yncIHjM5PseCh5PVnkNVcbfQ&#10;oarXXNMIUKaaWeZnT0c4X+A4TjvBa9TzMPmox4DQ8Emz3yPdDylGvTt6l6QK1BhVlTFUQLEBYhdW&#10;bIAYEzweh6tMr7otIfLYdO0tAaLn/E2AmOcm2Ov8rK51OF/3x6gP5UD0LQhutvoQTB6Hd2WqtZfq&#10;yPfd1Q0XArxxslsY4qb2xbLFVAxzRmHu3PGYT3UxZ7Z6552EadNHEC4DsWDBSCxZMA5L50/AkvlT&#10;sHjBdEJmHMaN7UWA9MIkqowZVDPKp0ybPpQwGolZsmlDMHvKEMyYMAKzZk+gwz+MPfGr4EN4ePo4&#10;sWDtgghvZ7T2pR8M9Ed4iD88QrwwZtFUbNwZgzUb12D1plhEEQ6nMs7hfPpZpGWeR2bOeSoRA5Bj&#10;yUew4+B2RMasJWyisWVfHPYc34X4/TGI37seF7g8Kz8DF8sKCZFSFDeoYWEVqq7Uobq5liBpQMMV&#10;AuRaA6oFkJtXOVTNq6tWzSspjfpblwmVZtTdbKQaaUbT1SsEDgFihbAemYtTK7jzoXjyJuu/52qB&#10;7uamhnzqQNER4X7uaMub3tbPD0E0H291YqgW4oQBZeGgNv7YNWsQ3r99EW8+vIvYY/EIiGiN1q1b&#10;w583SL+i9VYX8FIwVDLBga6ICPNAO4KjTZg7Ood7EiCECKd7tvVB73b+6Ef1MahjKIYFO2NeB3c8&#10;U3AAb9/Nw/UqQqOcVnwSl2mNpbTys7halYTmyguoKT2NiuJjqKMSySlNx6SFCzBw4lgMmTAaw6ZM&#10;Qb/RI9G7V2dMGTYQd+5cwds/+wkqn34Fz37wOT7/bzp7QuOt38gIiF/9FW/+8i946xf/Rfsr4fE3&#10;vPkzDf+CNzlPy974+Z/w9i//RJD8AW//5s94lzCRQhFY3v4Nt/8dYfO7v+MhAfP+b/9GMP0Vb/+B&#10;UPrDP/CQkHqf9pE1JExon/zur/jyv/6J/KMFOBo4FzmuY5Hfqh3Vhy9yqD5UulKPuiakYkJTFkD4&#10;7PSB2QCxna4+NLuErfyEaShoalupPYi2k2PRPBsggofCWYf5bgggKrVq308CRB+wPlKBIZnvjz5s&#10;O4T1DYDwGDqOtm/p9GU2IGRPLjPLjQNrGT7530zXbNVAo9m9BluNHml22xU5KBsg1j2iyRGqQZ7+&#10;7a3qrQr1SIlYpXJelxXe8QrEuykX8ExOIiGyGpdXrEfNotWo2rwVD+/dQHnFRUIkEWf37cOe5XNx&#10;Zu0MJG+aiZy4JSjdtxIVe5ejYl8kbQ1u7FuHvB5dLIdcQ4f3NTx43npWaiUuaEzm9AzaPE4v47rr&#10;eY7qWTeOtou2h7af65k/BKpyxKPwJM9ZIStBXdfxJDweQ8IUPuyQnUzPSQUT8x6Znn51P1s+c6sd&#10;Dk33TvfxSYCYXqBNKEpVcnX/W4LDNhsOVmGIpmet52OUy2OA6BgXuA+rxpwjwcZxS0FyHYVx9YsA&#10;degoU+FKz9MUDkz7J9XaSyNAUp1dkeTliZP0aYf6dcCZzcuxKXYFIlmSXxe7FtGbNmCDVSNqFTZt&#10;XWr11rto/lgsp/JYOX86ls2agkUzxmOqEuzjB2DqhCGYPnkQps4YiMnTB2PajGGYPn04pk8bTIhQ&#10;kUwbiYlUOEcSduHIkRh4e7WyunPy8nNBgLcLAqmIAnzdEEx4uPm7oT/3F7UlCqvXRWIVAbJoeyz2&#10;ph7HuayzSMw6jYyL55GafRpJBMi5tJO0szh8giDZsQMbozcgKnYV4vbtwIkzR5FItZJbeAlF5WVW&#10;GKuUACltqEYFCztVlxtRfbURdfpP+vUGVN1qpAkUhMaNJmtejX5AReWhar51Nwkb/YjqOtXI9etU&#10;IHyolhEY+tugQldejq2oRAgRZ2frJ08edPwBnqRkgDvaBXihnR8ViLcv1IWJWo4HujuhY4AzRrVx&#10;wuk1w/D+gyLceeMW1h85Aa/QXvDzD4O/jzsCfFTdl9t4e1l9VAUHuCE8mPskNNoSJJ1oXUN80SM0&#10;AL1a+1kKpC9l5qA2gZhARRI5IACZ2ych7/Bi1ObuQU3RUVTnH0EdZWFtyUlUFZ5ATf4p1OafRnn2&#10;ES4/jUuXTmLz1jUYNHoU2vbtg84D+qHHiGHoNXAg+nfpgcWjx+GlV1/A89/9AiXXn8XLX3yFT/72&#10;33T6VAu//Afe+OVf8cYvBIg/4k3ZT/+IN37K6Z/8Ga//5PcEye/wxs9+by1/45e0X/0Wb/z6twTH&#10;H/Heb/6Ed3/1BwLoN3jjt38kjP4LD3/9X1Qp/4W3f/tnvPVbqhiC5V3aQ0JF6uU9guuN3/0FX1Kl&#10;vPLiJ9g3IAoJrUbSGfZAvmNbZDh7U4K70BHrr4FuNBeaekZVgto4eDlp1VTRx2g7XKM+jAM8yXnH&#10;+CEJFgpvSC1oGwHCBojCV6bXWgeWYm0FYhSMHIs+8K8Bwn3l0ORoFOpR9+JyWDZAbAdsn1vL0NRj&#10;h28AYUHiW5Z/G0C0H8vJaZznaNmjZV87NK5vVIgx25nZ8JDzkWld29RduJy3cgTKhwiAJvymBK4r&#10;4eKA0lED8FFtJsq2bED10vVoWhGL6uVrcCvhJN5+4Q5yqEbSElNxcvtW7F8+DeejZyF351IU7l2G&#10;4n3LLZDcoCOpmj6Gz82BasMFtYRCNe+dWs4rd7Se86fymGPo+JTzWMDxlXzWMVx3ZyspDQfs43r7&#10;adZz4jpWjoP7sKrk0qyaVTQ9WylMPQeBQgUMKcYnzbqXj8y+j+a5KExk8hS6b3r2Uhz2MxNQLLjQ&#10;7HtsA0StxWUWQLg/Ox8l07h641WISttb3dpwntSCUSBaz0BEMNHxBZAjnH+SQwFO56NzUE4k3VIg&#10;ygcKHnon7XdIUFKSnc+QAElxdMF5JyckeLrjWHgoTk2fhGPbNmF7/E7E7d+FQ8f20iHH41TCHiQk&#10;xePw0U1YvHgyFs6bglWLZ2HNwhlYPH0sZoyh8hgzALPGD8esSYMxZVpfTJpOoMwYRCVC5UGYzKLN&#10;nDEa46eNQvzRzUg8uwOhfq5w82wFT3/T44aPetzwbQX/IA94UI226dUBSzeuwKqNK7Esdj1mx0Rh&#10;x/kDOJd9CuczTyAz/xyycs8inRBJyTiN5IxEpGemITUpBSlJyTiffB4XUggZFnKyitORX16I0qoy&#10;lFKBlNQLIFUoa6xBeXMdlUgt6q7pJ1O1qCIgaggQKY8GKo+6a42opTKpE1QIkZob+pe6/ieiX+Je&#10;E0DsWlc2QFrBl0NfDvWjJjXY8+RNDvJ1R5tgD7QN9EAH1ZjyCeRFe1v/BgmhOukX4oKJoSylxYzD&#10;e69V4anXnsKOU6lo5dcT7r6tqVhURdcVPkqkU40YgHggItAT7YP80DnUH12lPkKD0DM0BL3CCZG2&#10;QejTPhjDOgVierdATGnthKGeDjgROYolvSLcv5mHm81ZuNKQifrqREIkAbUFCajMOonKzOOounQK&#10;qZl7cO70TpxMOIath3Zh4bKFGDJqMPr3743BXbph9fTpeO/jd3Dnow9Rce0+3vvJL/Hhn6kOfvl3&#10;guO/8drP/oLXCY3XfvI7Dn9NaPwGr/3o97Tf4dUf/YrTP7fmvf7TP3DdP+KVn3P+L7guofImt3n7&#10;p78jeAgVQeQ3HP8N5//694QKh4TLu7/5C9799Z/xzq+oXiyTevkTPvn1X5C64QJOBMxCltcwqo7W&#10;BEiEVXU3kx9AUisPOgU3OnVXOgYXOgbO40ckJ60aVXL0AohKYPqAVKoTZJQ0VenNhoeGci5qJCbH&#10;qHkCh3qttWtgHeH+TA0sJcCN49EHawNEQ1MLRvkC02OrnYz+doA8hoBttiOSfTtAzDotl/1vALEU&#10;CE3nJ0dkm608ZC0BYptVq4ymfemcdf6mHyiVylXiVclW/wRvhRf2bMHrRWkoWrUKjSs34MrytShf&#10;thIPWMprrC9Dckoi8hPP48iqxTizZq7146iC+GUo2rMcDUfWo2HNLCTx+1FtqwY62Fo+1zwnZxzg&#10;PVJ7jlmcP4nHnMKhEueRdIr6T3k87RBNjQD1TxN11f41PDhP0NAz1XOw23JIET6+jkf3yb5nNPs+&#10;fvNe23Aw98SM2/A190v3Wcuse8fzeBIgCmFZ//sQRLidDY2Wpoae6stLCXG9twKqHL6ej+mG5jFA&#10;NE+/zVWlDgFE1yGFqXNV5QbzQy2dtynQ2O+Kxq1eqDlUVzXJvM+JLIgluLvijI83DrZrjzNLl+DE&#10;3t04uJ/AOLQbxwiQk2ficfxkHE5xeOT4bqzfQIe+dBaVyCQsnD0K0yb0x5TRVCFjqTomcdwCSD9M&#10;JURmTB9E5UF4TB/K6VEYN3UUdh3YgJwLu9Az2If+VWEsAcTZ+v2Ep5ot0B8GBPvDr00IRs+bjOVU&#10;Rqu2rsWqHVQg5/Yjgb4tMf0EsnLOsZByFtk5p5Epyz6LjKzzHCYjKzsDOTlZyM1LQ35pKvKqs3Gx&#10;lsqjpgrlNRWoIDzKG6usPrJK1cHilQrCowLVN6hKbtZzSHVx4woVyGXUXyNMaBqvpdUo0X6rDvW3&#10;CBUqFAsgjnzoqs4riOgf5i40pxbmTPOiqRV6u2BVt/VGsLcPL5og8HBGG09XDOMNmdXWEUXHV+Dd&#10;V+tw+6XrWBV/AA4BXeAV3MZq6xHqSZmmRn++HggjRMICfRAW5IO2Qb5UHn7oQfXRMyQIvcJC0YfK&#10;o0+nEAzsFoQR3fwwsWsglg7uTPWxHvdrzuGNpy7hqWtZuHU1B7evX8T1yxm41pyOW025uNOUj7tN&#10;2WiqOour11Pw1J1LuHm/FodO7sG0ccMwZmhvDOjTDcO6d8HWyAX48Icf4Nab76L+9nP48Be/xkMq&#10;gNd/8We8+tM/45Wf/BEvExgPfvg7vPzDX+MV2ks/+BVe/sEvOf0zvPrDX+AVjgsmr/yY83/yC7z0&#10;E67zQ0Hmj3j9x78nXH5LuPwCr9Je+flv8CqB8iYB89bP/4B3fvknvPWLP1DVcJoAeoPA+fAv/0Bz&#10;w0uI67QUST7jkOPZDdlOwfw4g/iRefEjULVT/cxHfw40P/WxOivkh6MPUGZCFEYtyCHoQ1MsX7Fj&#10;tbwWGOyfBKlGlhyOVIbm6R8QUiACyOMaWCYHoMZbAoCchj5m44SN6cPVMbUvhcUUKjPhK1PLR47B&#10;Co3ww3/8YRvTOdqmaZ2vDYOW67Sc1nkopm0NrelvrmucmynZWs6N47InASJoaFxD4ywNqLRPOVwB&#10;UKV3KZA0wiPdwZPzXVHcrQ++U1mAhv17ULtkLa5HbkLNyrVoOnkIb75wA3m5ychLT0bS/t0s9MxB&#10;ztaVKFADwn2RuLpnJRJb+9MpOuAq913L88ukY9O9X8Z5ynMoWT6F44LHei7f0cqZy1357FxwlEro&#10;BJ2l8liCvg2PE1znDJ21gYdp1yOza1vpHRDE1fNAy3tpm30Pdf1fg+HR0EzrPsnZPw79GbDofpqu&#10;R+Twre5FrHEbICYMZQDiiJJHJnBoXa2nnqLNb4z1PM0xHneOqf2ZworeI1Url0oTBHVuOmfzbgoU&#10;5lwVujIFKDPfCmHRVMBKdOL34kL17u6Cc/Rfx3x8EN+hE0G/CseOEhaH4nHi1GGcunAMZ88fwrEz&#10;+3Higv5meBwHD26F8h/TZo7AuImqwtsHkwmRCeN6Y8qkvpg2pR+mTeuD6dP6Y/qUQZg6bRimTh6L&#10;MWNHI3rLSuSnHcSYnh0sX+vhSXDw+N7eLIz7OFoVjIKDA+EZ4A//dhGEzghMnjMW4+ZOQtS+TTif&#10;ewoJiYeRmXcWWfmnqEJOITP3NDI4nplzhvBIREZeErKzk1BQkIaCiixkV+Qin4WakloqjlopD0Kk&#10;udyysivVKLuqqryVqCM8agmF2mtXCBQqjuscv36Fw2tWuMoya1kjaris+hoB4qVkOc1NHSfyhru7&#10;U23QmXfqGIrBA7pj5PAhmDx2DBZOm4xhfXrQ8audhq/V35QvLzzCywUdqU5GB3theTcn3Cnei7de&#10;rUfZ5RL0mzodLsEd4B0QhCAPN4TT/K14nzNa+3miNeERHuRNZeONLiHe6BXqh77hQejfJhQDePx+&#10;hMagHoEY1s0DM/p6I2vPInz2ZhWeu5mOp5oScbs5GTeakqlC0nCtMZlKJBlXa9NxrSYdN2pTcOsK&#10;SUwFEh87HxvWzsL0ySMwdTgf9OBeGNSLAOncEcd2RuOjX3yG5gevo/6p5/DxL3+D91j6f/VnBAZV&#10;xssEx4Mf/A4vfsXxr35D+yVe/P4v8ML3f47nv/tTvPhdTn/vV7RfcJ2f48Uf/Bwv0F4kaF4mRF75&#10;AeHxYyoUKptXCZhXfqTp3+EtguVNwkKq5jWpmp9QpXD+27/6LV7/0c9xavUpnIiYg2T3rshyCUKW&#10;YwA/Cm9+rO500sYpqGSpriZUypSDk/O249kCiExqwXYMCsOolpXdSFBxczkelVj1MZoaWILHY4AI&#10;NPpY7TCO9q2P0nYsxrnYADGAkAPQPu3Su+DREiA6J5V6badlm5yWTOcq5y17cp2WJnDIMZih2c4q&#10;TdNsRyhr6QhbQsQGiKwlQHQd9rY6X0HEXINySPp1q0q5bpZTvrxyFd4vLUVlZCwur96GK1GbUR0d&#10;jedLC/DSvZtISUxAxtlTOLZmEdX5MlzcE4XLhzcia0hX6z6oplWlFcs3Lf/VwaHyHDNp07n/OZxe&#10;w+U7qU7UAFD/c1eOQ/1V6V8tql2ldjwqGJymk5apUaABiJzt4xp2CsupEGCFODm075l9rbKWz8W+&#10;b0/afwaI/sEvpWGUha1ETA7jSYCoexbTk7BRFwKI/tNvACIY2PC38yYWQDhtKxDlQOyubFq+L6bg&#10;YIZSxXYuRCYwKReXKBVPu+DCd9WD94oq5IRfCA72HYDU/btw4uRhHD1zFKcSjuNcAkFy7iAOndmD&#10;Y2d34kLCXuzasQ4TpwzG8OEdMWVUd0wZqUaEvTGVEJk5uS9mTOuFqVN7m6q9U4dj6qRxGD1iJFat&#10;XYzszMMY37+zBRBvH3cCxI0g8YIXz8PX0xnBgkdgAPxDgtGxawSCO/nBubUv+i2ZhtNFF3A26TDS&#10;qD4yLhIaeSeRnkPLP43UzHM4k3ASh88dxvFzR3AhmWAhRLKrCpBdW4aL9ZUoqatEcUM5SptLUdFY&#10;irJmqo7LNVYyvf6ykulUG1eVOL9i1ciqvn6ZxvEbV1F3lQCh1Vy7jCqqkkoucwjwdkQIZVTbIE8M&#10;6NUBU0i8detmYfeOhThCuXXqzGGkshSVn5uFpQvmWQnzYCXQvbzh7+WOUHcndAhwxeiQVtgywhcv&#10;XjmDV9+4isLaCrTpPhBeAaHw0T85PLmuWpx7ESK0cLX9CPTgcb3RMZQKJNwHvVsHol/rYAyg+hjQ&#10;Xr1e+mNIj2CM7+mFRX354sYNx9tPJ+Pe1XQ8TcVxtykFtwmOW42JuFZPeNSnWwC5Wp2Ca1XJuHuz&#10;BFu2rMKsEQMwd1w/zJ4yFLMpNScP6oPhvXpgWIeOSDq2H+//7Duouv8Azc+9jE8UaqJjf+XHv6XK&#10;+DUefJ9w+P4v8eArOn+Ov/xdwuO7P8ezX/wM9z//GZ7/grD43i/xAgHy3PcIla9+QfuJZQ8Im1e+&#10;IiBk3NerHL76fcKEIHqLgHnjx4LKzwiVn3P4S7z2w1/ig9//Hpeb7mF3r+VI8h+DNMIj09kTWU6E&#10;Ryt3fjAqQZmEthyF3eWEVbLkC2mbFcp6NC4nIWelkrRix3JUClGpnYdqXSm8IbWgj7IlQLSeYutq&#10;XCcY2BAwDQkfA0TORKZ5KtkKbv8JIDovS4U8MjuE0tJx6XxbOoT/ZAYcNG5rr9/SbAep8/p3J2ic&#10;0TfmPZrW+o+PYe6h4Kl7LsesUFaOWjzzvmeGdsAn+fm4euQo6tZuxfXVW3BldTQadu3DW3duo6yo&#10;AJmJ53FyewyOrpmP4j3rcXHmGCQ7trJCV5UcqhNH/adc/Vkt4jxV0VXCXMpD/ynfSVgcoB0hHI5y&#10;WtBXrSqBXfAwz8ecmwoVF/iOqNGmrTaUVzAFC9ONv56fTO+EBXOarTiUY7Lt3wFiQKFQk6k6a+Bh&#10;ttV8gcWEuGx4yOl/bTxXmRRHCa300dAoEEHdhJh0n1VI0r5NSMzsT+FHPSPdO73Hp52c+L6ZAoSu&#10;z7zrJpRq52c0bqocm+epwoWlQBydkciCwAVn3jNXflMePjjvE4Y9/hE4Nmkazp87ioNnD+LYqYM4&#10;fvoATp85hJPnDuDEmV0EyG4cPrQRs+eNxOBBrTF+ZGdMHNWTSqQ3Rg/vSiXSi9DoiwlUIuMnDcaE&#10;SSMwbdIYjBs5DMtXL0RG5iHMGNnLAIS+0AIIC+7eVq7ZE8EspAcq5O/vBb8QWscgOLYJRtspY3H4&#10;YjLOppxEctY5qo5zyMojJAiQC6lHcCLhCI4SeMdTT+JU2mkkJJ0hAE/hXFY6cmorcamhCkWESGFT&#10;BUouV6KioQKVDdWoaWxAfT3h0VCPxuZGCyK1N66h6uZVVFFp1EiVqCYWlUjttWtUHpcteJSrGm94&#10;kAfCA13Qvb0Xpo3piCUze2DTmtGIj56EfVvm4tihrTh35hhSCJFxE8bBgwAJ9PWHp7sHfLzdeLFu&#10;aOvfCmOD+SIv7Yp3Xy7C/ddu4GRqOsIjeiMwKMyirGAT5OWBYFqQFb7ysJLy7QO90YPQ6NY6AD0J&#10;jr5twzCgHQHSLgBDugRgeNcgjO/khagh7ji6KBwvNx7Hc9fyqEBy8XRTFp5qzMSthlRcrUvD5QbC&#10;wxpPQXPFBTTUZeLAsb1YPH0KjfCYMRhzp47EtBGDMKxnV4zq0gXFual4+8efoeTWs7j2/Cv4+Bd0&#10;8j/4FV4iMF4iGF4kLF748mcc/gwPNKQ9952f4v5nP8Gzn/0Uz3/nR1z+Q0Llh3juyx8QJj+iMvkK&#10;z3+P498lRLjdS1/+HC9xP4LPK18SFJx+/fs/43F+THj8BC9x+PJXPyZQfoE3vvwJTi4/guPBs5Hm&#10;2Z8A8Ue6szsyHF1plPgsdal31rP8EIyTNjFu5Sds1SFHrVKzlfjlxyInIafdMseh2jsCiP4yd54f&#10;oRSGYNISIKYBmmk7YEJRZt+ChNpN2KV5U7XTOByVpFXqNV1jGOVihYD04fK87d/a6pzk5O1zs6ef&#10;hIGcm/3x/yeztuFxWzrFltvbysY2bWMBkNvY0NC52w6zJUB0nSq56rztUrwS0Gp9rz/u6VqbZi3A&#10;FyzhVW/diobIDYTIRpQui8Lt1DS8cvc6ki6cxenDe3B89XykTBmJU3QW+pdHRStXPstWVotxVdNd&#10;xGPM537ncf+LOK1/lO8mOJTrMA0+1WanlVUFW+FG22y465krjPl1ZQqaFS6kqQt21VIyeTHjdJ+8&#10;R9Z1W9drzL4fgq1p/yFwmL8NCiJGdZqCg72eAJJPgJnqu0Y5PDZbieif5w4o41BmQ0Sg0HlJgeh9&#10;tjq05LjAot6m9fdBdVmiApQAooawKTQ9d4FSCvxx7UPVujJws5+5rlPvmu5TEu+rTGoylQWzC44+&#10;OO4WgKPBbbG/aw+c3bKGDvggDpzcjUOn9uOUwlmEyPFTu3Hq5HYcPhqDuYtGYcCQMIwa3RFDh3XD&#10;kGE9MZEF8IXLZ2BR5CwsU4+71m9roxC3eTUWzpyI0eOHICF5N1YtHGP1gK6/rHp6uFN9eFgW6ONL&#10;IzS8CRTlRXzc4BUWANdwKpGhQ7E3JQHnUs7hQvo5pOdeIECU+zjBcz2A4xcO4FjiQeQUX0BK1kns&#10;it+KEydO4NT5JGQUFlhVd4vqSlFAgBQ2CyCVqCZUahsbUd9AiDTUoKGxDvXNTVQYVy1I1NzgMrVS&#10;v9qEusvNqLlCoBAqlQRKqRRIN55gl0A39Ovmj8mj2mLZtK7YtHI4dm8YjwNbZuH00S04d/YQEjMS&#10;0X/EEPiSjgF+vvAiCJzVwaK3K3oGumJmCF+guHF4/x0e4HYNJi5cjKDAbggKagdvktTXl+CgTAzV&#10;z558PBER7I32ajgY5I9ercPQnfDo1i6cEGmNgZ1aY0S31hjZIwyDO/pjfI8IzO0ThAubxuDDZ/Pw&#10;7LVc3GvKxjMEyL2mDCoQKg4C5FptGm7UJeF61Xk0Fp5GU9kF5OSnYtbUiZhFWTltSl9MnjSMJYEB&#10;GNSrE8b27orG2kt45Yv3UHr1Pu48eAPf+c3v6cxNSOoBHf3zXwgSP8bzn/8Iz9Ke+Yz26Q8te4H2&#10;4mffxwuffRfPf/Y9rsfxL77CC9/5Ci9+QYB88UPOo33B7QmZF7/8EV7+zk94vJ8QJj+kOvkhVQrX&#10;/T63+d5XeO3HP8WV6y/xBV7JktFopDq3R5YbFYiLWtLqZedLT4CcoyNWQ0CFKwQQKZAnASJ4WA6F&#10;65nSp6ltpWq7Ck3F0TRUl+sKcQguTwJE4SvNU8LYBoj2K8ekD9IOCZnuKh4BhMP/BBB1D6Iu3XWO&#10;tgrR0ILKo/H/V4DouHIe9n5aAknr2E7ENk3rfG0VJSf4rQB5ZAKjqoCqA0eFV6zSOJ2XGtWl+wbh&#10;YeJJPHvuCIoXL8KVVavRtCIK9TGx+PBKLcqLcnDq8D6kr1mKs/5+dKBuKGvlhjN8lrHcr3Ie6ghx&#10;AU0QWU7bwGPsYoHhkKPAoR87mZ87mR6Ov1nDzSoo0Kx7+WhcQ+t+0nQdJtRnACLTvfq2e2vfL5kN&#10;BgMPtfoWOFxpbjS1BfkmQOwChXrG1S9mbYWhWlbGTMhKsGgJEFkxjyuwCNb6h7tUrGpMqeZXPo95&#10;SfYEQNT9fBIBYOf89N7btQ/tsJX1btD0PuiemEKAgaxRY1rPne+lJ065eeF0gD8OBvthX/8uOLdv&#10;LQ6ficOhY/E4duwQjp08jCMn9uLosTicTtiDhUvHov+AAIwZ2xndu7dBx07tsGLNEmzfF4ttezdg&#10;1/4NOHp8G7fbgbMntmDv9kgMHd4HB49FI2r1JDjwfJzcHeHu7kr14cmCtjfN9DDu60uo0Dd7eHvA&#10;IzgIHhHt4Nd/APYkn6UvTiZALiA9LxmZOeeQlnkM58/vp/o4gP0ndyKBKungrvU4dDAe59NScDo5&#10;FecyUlHcSHjUFlCJlOBSYxlKG8pRWVeGysYaVDfVorapGnXNtRYoqgmQ6utUIlfrqEhqLWVS30SV&#10;clW/w60nXOpRdq0RDr19HdEvzBWDu3tj/LBQzJ/cBVGLhiBm+SAc3DQRCUc24syZAziTdg5d+/eC&#10;umMP8PeAr6rkqgW6lyP6+ztiYVsHNFxYg4cf3UV+Uxl6Dx6H0OCe8A1oAz9/X/j7uSOY4AgnXcN9&#10;fdEuzB8dw3zRPcwPvSMCCY5g9CI8+rVtj8GdOmBEz7YY1cMPuzbOQH1pFkrTT+PpmnN4cCUD95sy&#10;8VR9Km7Xp+NmXSqu1xAg1Rm4XZ2CW7Xn8GxTGl5ozsBLdy8hNfEYpk8YizkT+2HWJDX46YthQ3th&#10;YOcOmDGwL+7ebcKzD99FSfNtPP3mO3j3Z7+ywlEvKjQlhfHpT3D/0x8QGN/Fs59+D/c+/j7uffQ9&#10;3P/ou7Qv8OwnX+C5jzX8Es89AskLXO95jj/7+fce2ffxHO0FAuYlguWBACPYfPk9HofrfvkVofID&#10;vEEVcjY6AftcJ/PFHoh0pzZUHz6W8hBAUvjx6cNSqELqwzgTU01TORB9FDL7A7GMH5Qd81bPs6pR&#10;pTYeW2hK2Cp0pQ9PQyXX1WhNy2VSIKrdo4S4wgp2KEpgUqlPpU39VEqlSiVP5VA0X0DS+oKHCWGp&#10;6qXOx3Zu5nzkxGxH1xIWGracblmKbGm2c5BpfVt92ACxl329D55Dy309dpBmnpyhrqHlsez1zTw5&#10;OJV49VMuOVUHOktn65qyOnXCd/LScHX3FjSuXIGrK1aiadEyPH1oH164XoPsAweQ1LOXdZ/UNbsa&#10;b0Zzf0tpAofpit0BKzlcz2eq38qaXIcBh6mUoGdhasTpvuoe61mbyhOqYmzua0uA2tdhzl0O9ZFx&#10;Xstr1lDrCcT2ujJTE8uRSszUkpLqusTrV75Cz9+EtR4VJLiOzORBnAgPXav56ZVM4zKTQDchrFJu&#10;axnPSWDRM9H7petTi3NVDzfHVYJehRXzXutdPak8Bu+P7r+20b3QfRAo1ajQUlq8p2lSvjSpRzu0&#10;p8KM6Z5e16nQHvfl5oJkXxec9nXF/gAv7B07EKf3x+DgwS04eGA7jh6OJzz2Yd/hnTh+eg9Wr5mC&#10;vn18MGpoWwzs2hoRviwQdwzDiLG9MWZ8H0ye2N/0jzV9GGbPHIIpo/thcO8+VAZrER09HW5ODnBm&#10;IUK/6lbtVC9/H3h6qZaqM3z9XeEliLDA7hkUBJfwEDh17Yp1Jw7gQkEyzmckIDMvhUYVknMGZy7s&#10;xf7Dm3Fk/yYc2L4OJw/vQsbFNCRlp+Bs4nkcI3gKGopQyAJzQT2HDUqql6G8qgwVtRUoVzirsdIC&#10;SHVTPaoIjurrdaghMOqb69FIeDQ2U4lcqUfttToqkFoU36yBQ2cfB/QMdUTfjs4Y0dcb00dFYNGk&#10;zlg6KQL71g5C4sGVSErYj0NUIeGd2/IC3eDv40KJ5YogwiTUsxX6+zogarAHrpbE4fnXmpBacQnD&#10;h09DeHBH+Pn6IdjfG2F8IK0DPNFW7UioOjoQHmo42CvcG/1a+6NvmyAMbBuOIe3aUnW0wajuQVg0&#10;2B8N+dvw9iv1eO5mGZ6uT8TN0nO4XZ6I6+VnqTDOoYnTV4rP4iqHN0uP4079aZSe24wL62bgcORU&#10;LBw2BJO698a0vh0xuW8EhvcKxeCeHTG4XUcsGzMKr7z2LG69/iYu1jUTJA+pAn6B+18SHJ/TPvkx&#10;4fAj3P/4K4KDkPjwSzzzAe1Djr//OYef4WnaMx99xnU+J1CMPfvxdzj9Hdz7hPapsWc/JWAEGQ1p&#10;z3/2paVcXiGY7n/2Bd764c9w7eYL2NZ9KU44juZL3QtpThGEiDqDU7JQVRwFEJM4l/IQQEyfRnZJ&#10;1JTc9KHIicv0sdklUjl/JcoFB/WXtJPjAoc+PlW5VYtzGyB2DSwBRLASBGyACASKVatkqlpEJn5t&#10;nJCgoOU6H5nZxoR+5Ojk3GxFJNNHbDl7mu3sngTIfzIbEDKtb0PkSYBYSXWa3YbEBoQNECkP25nK&#10;7OX2uraZeXJQpq2BlIscqLoMVz6iYvwYvJ10EtWrluLK0iVoWrAQxXNn4rnE07g0ZQ6vX6EYAwD9&#10;g1wdIi7g+FIOBQ79t0O/lhU81PGh/kevWlX2j7lM634TbjT3Vs/WJMlb5jpseLS8f3Y4x74nGrfh&#10;IRBoaNZ9DA85Vxso2t7kN0xuw8DDAMRWogplmqq7plBhKw4lzFtaKZcZeLQACMcFED0Pva+6Rr27&#10;Oq6OYfIqpnW6AKDQ6ikCRH2raX2pML3/AoH9UykTuhOIuC8CxLzDdmHLAMRWlfq2khxZyHLheh5u&#10;OOXpg92hodg1dRQObFmG/XGrEb9tNXZsXY2du9fhyKEYRK4ah+49vR79qTAcPjwfqQrbWj0yBx7H&#10;nufnHY7N29dj164lVuNsLyoo6w+sPs7w8fckSNzgR/P3d+e6TvDyZkE9KARurcPh0LYr5u7cjoTi&#10;JALkDDJykpCRm4jM3ARkUIXs2bkCm9bMxO7Y5Th+cBtOndyPYwf2YN+eXTh84STyCI5LtXlUIfko&#10;qClCcVUpyiqrUFVTjbK6SkKkEjWN1ahQ1d6r5ai6zmkCpLaJ6kN5EoKk7jIBc7ka5VcrUXKzCg4d&#10;6Pw7hTihWwcX9O3iiuHdPDCxhwcWDffEoXV9cf7AAmSm7cE2yrKA8GAEB/jC79H/y4N9PNCetBwZ&#10;2AqxIz1xoyQGzU1JyC1Jx/ChoxAeFEb14WnBo22wNzoGeVpdwavbkg4RHhy6oVdrH/Rt7UflIYCE&#10;YiAfxJBu4ZjQxQtbx0XgXsluvHAjE3dqk/B09Wk8VXEOdyoScKPiNK6VnSI4juN68RFcKz6I66X7&#10;cLf5HGKnDcB4PqyxfGlGunliuKcfhni7YEBAKwxq7YmR3TpiVIcuiJ07G2++/yoaX3iRsu4yXvzw&#10;I7z+w5+bHIfCVJ98n3CggviQioPwePbhF3j64ed4+oNPOf4J7j/8GE+/b+zeB58QKJ9adp9AEVSe&#10;+Vj2OeHzGVWL5hEuhMqzn3D42ecE1Jd4+UNC5zuf4KWvvkLOgRwcDpqKJKd+VB0dkOoUxA9B/zXQ&#10;i25K9qq6e5YOS43EBA+r9g2XtwwxmdKY+RDtcZn+lS2AKAciBWIDRNsIICrVKYQleNg1sGwFYgPE&#10;hLCMU9GHbRKcxonIKcl561g2bGT28XU+LeFhzDh729HJbBg86QSfNBs0Lc0GiKzlPBsoLbf/TwBp&#10;uY6Zz+Ej+BiAqHRrVIhdyyfNyQWqhNA4fRpePbIf1fMXoHHuHDTMmIzEdu24jTedpxuO8xzU6aHC&#10;VlIeSzm99tE8dZS4hw7NdHwoeKgxoOBhFIda+Jt2HSoo2FAWQMy9/MY1cqhztiHxbcpKeRyBoCVA&#10;bMC0NM3XfvS8DST0+1ijDjTPggj3lc917X94KOfxOHT1TXusPr5pqrmlpLmenXmf5dzNudnhMR1f&#10;0FAoVgpE43q37PdeqkX5DxW6rOuhCa7q90u15lRlXYUsAUSFnTQCWu1HUvhNqWq8tT8XTyQ4++K4&#10;TwB2dW2HuJlDEb1oHJbMHY3588YgKnI6tkbPxTLOGzysMwYO7oI+vTogonUQwtqEIbRNBMJYGI6g&#10;amjTLgShHVojoEMb+LftjNDO/bBmaxSOHFmLjiHeBIgjAlgQ9/R0hgMViQOnHXgunu5qKqE/szrA&#10;wy8IbmGd0KrtQIxetR4XitNxIf2safORm0QFch55maeRl3US8fFRWLNqBjYsnYWNKxdjw1qCb99u&#10;pFzMRFbVJVysyUWhrFq985ahrKYGFXX1KKmvQWljFSqs/6eXoPRqCcquECJXa1DTTCVST7O6PalB&#10;1WVZFaqvCSB+jmgf6oL2bVzRta0zBrZxwrj2Dlgy2BXHowfg/KEFSE7ZiTWxK+Ab4I/W/gFUHc6k&#10;pxNCAlzQneplQhBLrpN98XxZLG43nMH5pN3o1K4NwsPC4RcaSCXiiw7q7yrAA12CvNAlzA+d2hIm&#10;bd3QpbUXerYORH8rcR6GPp2pEnqEY2JbV+yc2B6v1yfgXl0ybledwVPlh3CrZB+uFR3A1cKDuFZ4&#10;CNcK9uN6wR40F+7F5bJDKMrfi8Wje2J19w5Y17c9VvPhLh/UDUsHdcXSkd0wf2QXAqQdRrbvhD1r&#10;VuGdT95FxdPP4GJDM1797DO8/OWPqCAIjw+/j3tUGvc+oPN/39j9dz/D3Xc/xt2HH+DeOw/xzNsf&#10;4t57H+Gphx/h7nsfWmbD5B6H9wkTa5zDpzl8+kNC5mNC5uOPH5lg8wme/eIzXL73IvYNXIPTTgOR&#10;6USH4xjMj8GXH5A6gzMOUHkOoz4UAjEJVZV81dGhANAyXGTJdI1b84wJFlpfykI9tSoPou20TEPF&#10;lbVM8BBk1CZEORAdR/vWvlQqVA5AzknQsFt4yxHrPKV0Wh5TZp+LCVe1hIdxFnLy2tb64Ol8lKS3&#10;6/TLFBazYfB/YzZIVNI08DL3UcvkWOREWwLENvtcZJp+EiB255X2UE5ODksd9wm2N5csx7X1G6hI&#10;xqK4Y3trvRIHdz47dU3igBW0xRxXN+z64ZPUoLol2Unbz+OolpVRlnYY0LThMKVnZ95LO+dllIdJ&#10;Hrc8X4KD82142JBoCUfNtxw/58spa2hUitlOpmu259nrmwoTWv+xQ7f3L+dv/Sef+5cqlaJoaWrz&#10;IXsMEP2m1w5xqT2IeZ+U+5DCkrM3tbGMwrGPoy5l1IfbcQ7l8O33zXTBr3vwTVjq/mj5Ga6rf5/o&#10;HppQl8yJ27jyPpqeHZJbuSHJ2RMXaOdY+DxC/7VzUEdETxuMRbNHYsac0Zg7ezQWzxuN1XLS6/UT&#10;qEhs374K23ctw5bdqxC9Kwqxu9djJwvdcQc2YtO+GGw+EIdth/djy/492EgFc/BQFHq0DoAnz8vb&#10;xZmgcMOAcRMwiqp1yMTJaB3aFj6u+p+RG9x9AuEW2hEOoX0xYO4qJJXkIiHtHBVIKjLzUpGTx0J7&#10;diJy8pORW5qG5IxTOLE/DocP7sbp1LPIrryI3LJ8XCy/iMLKPBRX5qKkqgClNWUoqa1EaW0Niuuq&#10;UUwFUk6AlF/m/KsVKL2i8QpUNuvfIbWoJThqr3B4pd6q8qu/Gjp01P89gpwRHu6Kjm1cMIiOe0I7&#10;R6we5YejGwfi1MFFSEzdi6VrlsHHmwDx9Uc7H1eEejkhLNAFvUJaYVIwH3Zkd7x2/SRuXEnHrqOb&#10;EBxGGpPA+m9IGJVHu0BPdA30QvdAb3QLCUC3tt7o3s4TPahG+kWEYFBEBAa3owLpEoJJ3UMxt7Ub&#10;js3vixdqjuFew2ncqj6Em0U7cSVvM5pzt+FKzi5cyY3H5ZzdaMrZjtrsHbhcfAipSZuwfOYAHFk9&#10;GUfXjcHWpX2wdfEgbJk7HDGzh2Hp1J7o2zkQQzp0wInt2/Du5x/j0s07KLpyHa98+qmVv7j/4VcE&#10;w3dp38FT7xEYggMh8dQ7H+LWu+/j+rtv485b7+DpNz7AU29/gLtvP6S9hztvv8t1OM51nqI9884H&#10;eFrj73+Ipz7gPt7n+h/IOO9DQuiDh7jzyft46TvfQ/rhLOxyHMuPoxfSnYNZgvTlh+TNF9vNetn1&#10;EajEKSekMIYcjJLbAoJMVTlNqU0fizEr5muNOyCBH5cAovXU0lmlXf0nQvBRglvtQFSC3s/5godC&#10;WfavbLWO9q0PVaVdy2FyvCVA5ISt0h7NfNC2w3scUrNzHy3NKjXT7I/dcvw8P5UkTaL3/weA0AQQ&#10;AzBj/xtAWjqff59nQ43nx3M01yCnJyen++KElMAwPDx5CHULpiHNxQWldFrKO8RxvRUcKtehWlaR&#10;nNaPnqQElY/SfZf6UNLcbjkuEzyeBIjupwGIzsMcX+coJy9n3xIQpnaUmWfD4XH46TFANF/3QvdE&#10;Zm+n9bS+va5MoST72dvzlOBWt+x2CKtlt+0t7TFABA5nGu8Rx5VY17ZStwKIYKx3x67xp1yIkurK&#10;Y6gtk7rjUcL9cUHFAETvpgV9mnkn7f1J0TlzXYWDzXM0oTonvm9u3J7wIEiSHalGnNRGxBknPdyx&#10;KzwAMcO6Yu7EXhg/qS+mjO2LWZMGYcH0EVg6bzxWLJuMNcsnsOQ/BpGR4xEZNRMbY5dhc+xKbNqy&#10;Ehu2r0ZM3Drs2LmetgFbdq2jAommH4qAO4/v6eyCVs4eWL5jB7JvVeBSfTK2rZ9nNeB2c/OCq34F&#10;HtEGrVr3RteJ83E6PwMJGeqmJBXpF9OQRXDkKKFOkKTnU40UJCEn/Qyy084jq5jKg8DIK81BYUU+&#10;isvzUFKah/KKApRVFaGophjFNSUori1DcX05yuupQBorUUQ4FF0mXAiTysv6De6jn1A11tKaUK1a&#10;Wxx36OzXCm39nEg8F3Rq44zBbdwwgUpkzcQIHNo8AccOrsW59KOYMHMKAr0D0cbHDxG+Hgj3cUEb&#10;Pzd0pwqZ3Ubdt8/Bg2dycfV2MTbs2IjA4AiEh/ihTQgBFeiEdkFUKyEe6B3qR+gEojvB0bOtL/q0&#10;9cegNqEYHh6KkW2CMKqLH6Z29cPxxUPwVkMSHlxJxVP1x3Graj+uFe+k8tiJ65f24Oalfbiau5Mw&#10;iUNjXhzqc3eg/uIhHNq+DKunDmCJoTuvoQ2WjwnBitHhWD6yLZaM6IgZQ9ugX5cgDOvcCalnT+Pl&#10;zz5EftNVVN28i9e+ozzFF3jmI8LjXaqPdz4lED7C7Xfexy1C4ubb7+Dqu2/g8ttv4Ppbb+H2a+/g&#10;1uvv4eabD3Hjrfdo7+IW7Q5hcpcwkd3hNnfe5fAdAoZ2W9PvvE0wEUDvvUW18yGee/0dHBwbQ9ms&#10;9gHhSHH2QrqT/mngSQflRUcheW2UhUqjqsKr/qzUJYmtQFSdUwlWORo5cFvWG4CYkqyUhNZV2w7B&#10;Q20PBAitqw9My6RCBA6pD8WZFcLSfKNuDEAUF5cz0kctR6KhPlg5bdtZq/aX1IrJwdA4LcctGOgj&#10;t03TdqzdCik8MrOeGT4JEDu00nKebUa9GNO5fH0+j8a/dvgcfxIQT9q/L1fJ1qgvk4g252aBkecj&#10;56tkr+7VlfnTcYUA0THL6LTUn5j+2WFX113Codp46Pey+2jKeagjRIWulGBX6dsuCAjw9jO17ieP&#10;bVeMMErNqAU9E1Mt2QaEzFS3bQlJjbcs0dtmQ0XwsJ+tAKGh9ZzpsA08FMYyy+z2Hsp9mPwHIcH1&#10;rL6vrGlTpdca57nJ1COvQllGgai2lszkRbStnLquVT+8EjStdh0cN7XeDDRsgKhApXdXpnuk+61r&#10;tBQUTe+E9qX7eYrHUSt95REFEPu90rugNj0pXJ7kyAKbI8d5z1McnXGWjv2glz82tQ/D/L4RGD+0&#10;E0YM7oxJo3pg6qjumDymI6ZP7Y25s0Zh0dyRWLZ4LFaumIGoqEVUJysQs5HwoELZTIvbvBY7t67D&#10;9h3rceLEVowY0PERJFzh6uGBLn37YNrSCQTPVGyYOQihbq3g7OoKF09f+LGA7dOtN/wGjceujFSc&#10;ziJAsgiOixnIzCcwLl5ATgGBUXQK+YWnkJV0ANlJp5B3KZ3qIxMXK3JQVHYRpaUXUS4rKyRIilFQ&#10;UUKwlFKVUHVQkZTVUnnUqbV6tdVivaypFBWy5kpUESCV9bWobGjisB41DVQg3QIc0cXfBR2CXdE5&#10;3AmDI9wwkRDZOL07jm2fixOHtuBE8gn0GTEE/p7+BIe/1Y4j3McN7Wl9AtywspczrudG4/79Qly5&#10;V4OpCxcgMKwdwsPUy64T2oQ6okO4C7qEu6FbKFWI+r2i9Wjjh77tAzGgTQiGRwRjFBXI2K6+mNSJ&#10;EvjAJHzn1Vw805yCe/Vncbf6CG6X78fNEhqVxq2ig7heEI8rl3aj8eJuXC8/gsIL8RgdFoIZQX6Y&#10;H0ywhbbC7NZOmBrigLFBDhjBax3R2pfwCMfoju1QmJuBZ6kCMstrUHfnGbz8+XfxzIef4+4HX1JF&#10;fE6V8QluvfkhbrzxENffeBdX3ngTza+/hqY3XsflV1/HjZdlb+Haq2/j6utv4xrt+mtv4xbXu8l1&#10;rr3+yN54g5Dh/DcJHNrtt6hgLLi8hRc++QAFyYWID5yMFKc+SHXyRaqzm/VvZ/W2K4Co2wzTVkMt&#10;jenQ+XIrlyGTohAYFIL6TwDRx6XlAo5Ui8CghoQCiAChdQUHW6EIKooxtwSIUTd0YDy+8jG2ApHJ&#10;6eij1cdoO205ONtx20CxHDevw4aDbZqWM7S3ted90x5DoiVAWsLImL2vJ45P0761TGYD5GuQcH+2&#10;g7XNBogp0ZprtCDCa1CISMt1bnY8XcusP+ZxOjUiDMU9uhjHS+eke63u1xW2kvpYyeFmOrM9HArY&#10;X+c9aPovuQ0QPT/7eX59HTy2fR1SQlaSm/P+HSDmfxn287GvRwDRc7MUyaP1BRCduw0LmQ2Jr3sv&#10;5nULIAYW3wRISyvmdZm+rzTdAiCPTHDRckuBcJ92XkS1s7Rc91HXKZUtJSbnLmWnTjt1ngKICkG6&#10;X8oJ6f1+XMCxn5m5L3rmmq9KJ1YXLzRVM3+shh+/V5pW6/RkZ6o7HkN5kXPO3jjuFYg99FfR3YKx&#10;eGhXTBjey1IhC2YMxbJFQ7Fy1XisjJyH1WvnYUP0AqzbuBDro5ciJpbgiF2D7VtWI25rFHZv3Yj4&#10;HbGI27kRx47FYsb4PlZXUa5eLvDyceV4KyvR7uXogLbONM5zc3eEs7sz/MODENCzC1wHDMPGpPM4&#10;nZuI1MwLyKUakQLJvXge2YVnkFlyHJdKCY60I8hMPIGLBWnIL89EbkUWLpbloqgkByUl+Sgto/Kg&#10;XSoXRKg+qsqoRgiT6hLzv5D6SkKCQGkoNUaYVBIg1U11HDaiigCprq2CQ9dAZ3QJcEVHfyd0CVGn&#10;iK6Y0tEfW2YOwPFN85BwbCeOJJxC2559EOQfgSCfQPj5eCLU29X6S+DYYHfEjQvBK1dO48HLjWh8&#10;9hoGTZ4H7+DWCGvth9Aw/cHQAe1DndCRaqQz1+9OFdIzNAB92wZarc/7h4dgWEQIRncIx0QCZGE3&#10;llLiBuDVy3G413wWd2pO4WbZYdwqPoBbhQeoQPbhWsFeXCE4mvPj0Zi/F83FJ5CwK5qgCMUs30DM&#10;8XbHzCB3TAvzxLQIP0xqHYIpHdpjbId2GNahDSb17ISGumLcpoPPKK7ClWdfwIufEhwPP6NC+IJO&#10;/jOC4yPceP0DXH31HVx++U1cfukNND14HY0vvoKmF17C9Qev4PpLr+LqA2PXuPz6S2/i2iuv4Opr&#10;L+PKq6+g+ZVX0UTQXHntDcLkTc7ncoHmDSqXtwSTV7F3YjQ/iF5IdwyjeSCN8jldpSCaJHWC2gxY&#10;eQ8nOng1KlOLZIWXjMNvCRB9cPpgbIDICenjEgSscBc/DHV/oTyHciBH+VEaJ2VUitazAWJDRMcQ&#10;XLQf7VdO8z8BxISITAnZdniWcfrr0BTNdoC26UO31/1PoS77Q5dpWseyodNy3Zb7knO3zdo3z0H2&#10;5P4EEhsmBigm1NPSDEBsoJj1dA66z1IG2l73QueQGxKGAn/1dWVU40YCSv8sX8pnpwR6NJ/tbt6H&#10;Q5yne6xnqnYNqhyhNjQqedsA0T23z9++BvtavxUgGud+cqh8jHEdztP52udunT/n2ddpg8H8MdDk&#10;MSxoPDItMwBpCZZ/B4igYde80tBARCaIuFhW2Eq/tZXqEEQcrDYgCl/puDqOzldK0hR6+M5xWirE&#10;DsPpvqjGoA0Q05OCKShJ7dqg1HPVfdN7q5qEuq8K/6mmlpSbuYd8l3h8673lMfWeqsaW8iwpTm64&#10;4OZt1cg64ueK+DZe2DK4J2LnzcSqJbOxPmo2Nm6YhrUbZ2FtzFKs27ScamMpYjctxeatKwgOqY7V&#10;BEck4reuwd5tG7AnLhpxuwiQwzFYNmuI1Rrd1cMRHl6O8FODQk936x9LfoRGsK9+vOcETy7zDPSE&#10;H32WQ+++iDx5BEmFqUijCsnKT0PmpVRkXUqwAJJVTAVSdAYXc88gO/0s8i4mI48Ayao0ll+WjcKy&#10;PBSXF3B4kcokH5eqOV5biMKaAlzkuH46VSp41JdwKICUo7yxDBUcVlGZVDUQIjU1qKqphEOnCMKD&#10;pfW2PqqN1Qp9WntgzsBO2DxrGA6vm4lT8Wuxcu0q+LfuSIC0gb9vMHzUEJAX14/qYzpL9edX9MQn&#10;rxThlddvoeT6ZUT0mgwfASTEB62pOFoHt0L7YCd0CHJE5yBX9AjyQs8g9X3ljR5cp19oEIaEBWBk&#10;Wz9M7eaN1b09sKk/P+jNQ/Bs4zk0FR1GTdYeVKbEoSJxKyqTN6MqdRMq07egLGULSjgv43gsEg/F&#10;YffqFYidMRHb5k7C1gWTEcPhxvkzEL1oAbasXIXZo0ahb+swzBzWHzfuNaP2+ecIkArcePElvPDZ&#10;l7j53id07J/gxmsf4PqrD3HlwVuEwxu48iKVx/OvovG5V2gvE5Qv4vLzL3D+A9qLuEqgXH3hVVx5&#10;4TVu8xKuvPQi7SWC51WC5zU0c2hb08uafgP33/8ERTnF2BYwho6iC5WHF6Ghj0cvtUpB6pJCpVEl&#10;Z83/KQw8vh0gaqFsKwXbpEhUBVTrKTwlM12WqMt2KYzHjkrraj82QBQm0FDrq+dTOw/yvwPksRN/&#10;EiJGFWiZid8bM+voQ5ejfNJZttzW3re9/2+uY/ZtT9v7Myrsm6Zl2t5WLI/tMVAMKHSdJjfQ0lSC&#10;l8lR6VhyUKrhZrctUL4p1z8Yl1z0zxZTIUE1rVbQFLpaw/sSR4Do/trPQ2pSYUnVtLKeB4emzYLM&#10;XIsVVuHQQNqcv8JXAojORc7Vyl9wP1a4h++OTPNt+JnnZcZtYJpnKeetRn7G6dtwMGrDmNZ5EiAt&#10;IWLGlTBXnuMRQHgNyouoEaD+5y4roBVbAJEZgCiBrsS7jiP1lMltBF6F/k476vpUG0sg4XvN61ON&#10;QRWmBBBVNjAVPVQ4EFD1zMxzVNhXy/Vt6L7qnVN/WzI1JLTeJR7DauDKdax3luMCSLKTO5KcPZDg&#10;4kqIOGOfjxt2duqE40tXYGv0GkRHL0Rs7HxExy7Cxk3LCI9V2LyJyzYvJzxWIo4Aiaft2xZJeERi&#10;z7a12EP1sXPHBhwnQNYvG28l0V3dWsHDvRUB4gxvFszdfQgRHxf401/qr62e3i5w8vOEd/dOcGJB&#10;fvmBvcgqz7H+i559KQXpBclIL7yAzOIEZBactUJZeQprUaXkFBAupelIL01DRlka8qhECspzUUCI&#10;XCrNxaUKWjXHqzmvJo8gyUdxfTFVSDFKG0oIkQorL1LZRIA0lqKSEKluIETqalFOc+ja0xeD+kdQ&#10;lnXGhNEdMHVcTyyeNBBrZwzBpjmDETm1D4YM6ImQ8E4I8mtD9REMX18vtPd3xYhwTywIdEDVvon4&#10;9I0y3LvfjP3nL8A/YizCwtojwt+b0AhA2xCqEOVCqHDaBjuiS5gb+oV7o3ewGyHiQwUShMFhPhje&#10;3hPje/lgXndPrOrOl3rrELx8OQFXyk6hPu84qjMPoypzP+GxFVUp0ShNjkFpylZUpO5C4YXdKMg6&#10;xYe3AisWjUds5AxsjpqJdSunYtXSaVi+eAZWL5+NCUP7oG9EKFZMmYynX7mP4ju3Se1yXCcIVEvq&#10;upLkb75HFUGVQDUhIFwTGJ5/ieB4gHoqlQbLnqc9h8bnn6UaeRbNz71AexFNhEsz171CuDQ/T8hY&#10;gHkJzTIqluYHXP6A8157BXeoWvaPXE1n3hmpjm2Q6uRhlX70QuvlTuYHphKTSk5KKCr8JGdjnI7G&#10;nwhh8eW3FUhLgJiOEk01XVNyUw0r05BQANFHKIDoA5PSsAGiary2k7O7zJAD/naAKDz1vwNEpXTj&#10;EI2pJpGZZxykfc4al5NvCZLHjtOGiFlub2ubvU3LZS3vh85f87SOvT8bRjZU5HiMY9V1mZDKY6AY&#10;B2wDROcvB3WG124dj0ONZ7p6I9dR3b6bWlZRXEe1r9TmQ2pEALcUIedLFeoZaj96BtZ50oHZAFHY&#10;0GoQyvkt4aHz/DaAyNGb/qrUVoUQ4bR93nLyUhQ6fxuIWq7QkJXfoKO3EuK0x+En08vu/wkgqoWl&#10;5QKQnUAXlLRPW73IdHwtN3kPUzNL3bab/4WYMJUgoGvXz8zU35cAb7frEED0TqpAdY77tpWK7p9+&#10;aKZt9bx0n9R4VlWhT3Fb3VsVXkyfYE5WAS1FQ5q5z6bWlwVqjVP9p1KFpDrxu3Jloc3DDZtdPbBv&#10;9BgcJRA2xS6gKVm+AlsIkG2Ex46YSOzcvAa7qDjiNkt5rKatJDxWYm9cFG094qlEjh6KxebVM+DL&#10;Y3l7EhaeTvAmQNw9nKhAnOFG5eFDn+nl7whnKhAHXzf49+gA7149MXXdWuRUXEJW7gUCJAmpBEZ6&#10;cSLSi5KQcekCcgvSkHsxE9kF6VYSPbM4i5aBHEIkrzwDBRVSIJdQWJpPy0NBVT4uVlGZ1ORQceQT&#10;GBdR1lBgqY7yhhqr+/eqxhJUNhZTfZTRKgmTWpQ0NcBhUO+OmDyqN+ZNUc2Cbpg9sQ8WThmEZZP7&#10;Y8nojpg5OALdOgYgMDgQAX5+lFTeVCKe6ET1MSbCG0vbOODq2QX44MUyPPtcM7YcPALvgJ6ERzja&#10;eLmjrbc7WgcYgISHGYh0CnVGzxBX9An1QP/WATR/9G/jgcGdXDGymzum0tYOpGSc7IHLORtwp+kC&#10;mivOo6HwLBpyj6E+Kx41mTuoQHaiKoPjqfFUIvHISdmPnXGRWLJgJKIWDMPaRUOwauEwrFw0BksX&#10;jsKieaMwakA3DAgLQdTcWXj6jRdReP0mZV01nnn1DTz17oe4qlzHK29STbyG68+9iuv3CYP7LxAM&#10;z6HhuWdR98wzqL13j8N7qKXVP3MfTc8QIs8QJvdoz7yAy/cJDg6bre2eJ3ie4bbPoN6C0MtULs/z&#10;WO8g+9RFxDoNoRPqyJc1AImOHnRA6qPHfrFVY0SJP30AJn8hgJjchF1y5cfzaJk+EqNAbEdkZL2d&#10;29A2JlwiOJgGg5pWIlJJeq2vUIDyHgLHY4DIwT0qZXNo4v0GHAYixhHp49Yy2yHbTtyGk20Chz5Y&#10;1dDStL1cJXlbQbVUDC2dvvYtexIeLdd7fFxj2rdAqqGu01SB/Sbc7H3r/AVIKyzE9Qw8zPXK7BK7&#10;uV4DP9PIz5y3jqPrULczKTTVeFPVXeU/1FniBt7D7TSrGiqnVRVVz0/PSNvqvqiUbFd91nkKcnan&#10;gbrHsm8qJQM0S33QFMZ6nAsx43Laaqdh/aWR75aBjcbNcgHD+jEY1a66LFGL80LL3KyhHLu1D+7/&#10;6z88WmZUg8mfGNDYyXIDHjPPBoiOp5yK2olIddhVfM36Mu1fEFFVW2erWrM69dS90L2XOlchSe+t&#10;vgmpPb2bupear/ulZ2fnplThRO+0Fb7SM+HQ+rb4jSXSVEElhdd4waqFZcZ1XP2cynTdrxp0Tkhy&#10;ccJJNzfsZqEgLiICh5dNxq7tS7FpyzJspwKJi12IHQTGzti12BmzCru2rKACWY4dBM0OKpKdm1Zi&#10;N8GyZ8ta7N28Fgd3R2L3pjkIcXdGgJsTQqhCfF1c4O7iSDXiBA81IiRE3Lwc4ES4OPg4wa9rGIJ6&#10;d8fg+QuRRMefln0aWRfPI+0SrTCR6oNqIz8TWYW5yC7OQVZRNrKLcpBTnIf8kjxcLMmyEuoKYxVw&#10;uqAkH0Ull1BSfhGllfmoqCY8qELK6vJQZEGklACpQnlTNYGhEBaBolpaVk2tGhQ31sFhYt92mDms&#10;E+aO7Yy54zphASGyaOIgLBzTH3OHdMTUPm3QMcwLwSE+CAh0h5+/uht2RedAV4yl01/f3xEPyjbj&#10;tfuFuPt8PRas2wAP3zYI9w1Ge0qxNpRfrX0IjgBHhAU5oXWgI7d1RvcgQoQA6R2uvw76oW8HL/Tr&#10;4oKBXZ0xoYcrlvVzxcbBDrhXsQvP3c3C7csZ1u9qrxafxpWiY2i6dAR1+hthHi17Lyoy9+JS+kFk&#10;ph1B5PIpiJw3DFELh2D53MFYPn84lswfitlTB2NA97boF+yPnetX4v67LyO3qQmFVbW4/9obuPPW&#10;QzS/8hYaqQyan6ejf5bwIAgEiGqCo+beMxZAap5+CtVP3bWs7qmn0fjUM2h8+j5Nw2fQZNmzHCd0&#10;CJj6+0+h8f5dKpZnCZxncOXBs7h5+xnED4nEEdehfFnb8IX2xHlHNySxxJNsveimFKRYuEpWcjCC&#10;hFESRsLbALHN+uc1zXaWgoccmz4wGzx2bsNuMChFYhyXcbJa1waISskaaju7JpYcpmLF+piNgzJD&#10;OSTrA+dQzth24nKqNhhsuAkYJmRmji1T+EHrPW5V/4TxurRP29nbgNDQHrenWw5lLQGi49qN7+x9&#10;2WYDxIaIqnna8NC12aZ5AojW0f71bHTeAqwqOuhY2p/i7kqSR3PctPdohV28d7r3ykPpXuuZ6rnp&#10;3giodmhP6s3OdRigmXOxz8GGiK0sWpoFkCemjZIwADA1rky1Y4FC/VvlO7hz6EFzJ2g07cxl6oPK&#10;8xFIjIOX8//GL4I5Tw5fFQWs/AaHpuNEKRFnztP8x+qjJUBamvZjjwtU6nsrmfvbz3EVdPQN6Hpt&#10;gOgdVYFJ743Umzr81LjunUCrZ6l3Tz0d65lcEBx4XYKDTN+YgGIDJJFqQ9V4U3j9Sp6rcWEGh+Y3&#10;uQKKE047OuMQv894L09sp188GDUVcdGzsWXdNOzYMIsQWYLtMcuxfeMi7IhegG3R87EpehG2bVhm&#10;+Ztd61Zhz4ZI7Nu4HPt2zMeBnbPQzt8DXryOINdW8CNAvAgTD5onoeHlq/+EOMOVQGnFoUdbf/h2&#10;7oyu06bjdFEGkrNPQP8FybiUSEtCdl4acvJykUmAZJVkIofr5BRwWEhoECgXS3ORI4CUZKBI4avS&#10;iygoLbAAUlF1EeXluSityEVJ7UUU1l1CaW2xlUxXjaxSQqO0vhwlskf/VNe/1R3mDvTFouHhWEi1&#10;MZ8QWTS5MxZM7IvZY/th2rAumNC3PTqH+yEoxBcBwQKIE0IJjx6hLpjQphV2jvXE60178dz9XNTd&#10;KMLACVPhE9ARYQHBaOtLBUKItPV2RVs/qhB/woTWUQ0QqUC6h7mjW7g3erbzQ+8O3ujV2RU9Oztj&#10;eBcnzOnuhG2jfdFwfiWu5+1CI1WH4FFfdAr1BSdRf+kEai4dQ3XBYVTm70NF7n6UUp2UUMKtWjoD&#10;C2eMxMbV07Fu5WSsXjQKi2cNwOTRPdG3Sxj6hfri1N6tuP/eS0ivKkNxbS2ee+ttXH/ldTS99Drq&#10;X3iAeioHhanq7z9LpXEfFYRHJWFRdfcuKm7fot1E5Z2bqLl7G/UWSO6a4d07qL99B413n0IDrZ7b&#10;1D/zNIFyjzDh+P2buPnaC0jbfhp7PAbhglMXvthUH04uHGfJU7VA+NJLfusjkIOSc5GT0oeikpYU&#10;hABiQYQvnw0QtXLWenLEtsmxyflrXSkKte8QGOTEVLKTKjnD48m5an0bIGbdRxDhch1T+5YTV4JT&#10;TkxO1A6FyLnZCkTOU+sZ523OwwZIy3P7T6ZtbOf/tfHa/m8A0tK0v5amdbQv2+x9GIg8KvHTbCVi&#10;O23bbDWidbQ/K/9EkwOzgajwk56JOqVUCGszLZ73TT3rqmNEK+zFeVbokaZtpIwUurTCLI/egZYh&#10;tW+zbwUI92WctcZNlVypC7uluKUGWKq+1EpKwx05jl7IdvIiaLzoyD3o4N24DUFCeFx08KZTlwox&#10;ISkDEuPw7dCVpTp4TUqMK7ehWlVGWSgHYgCidWyIfBtAjBox+1WBROpPMNB7K4DoH/7KTeh+6B1R&#10;oUbKTb/uVXVe3WsbILb6sNpMERJqfCs1L0WRagHDhSpfrc7Vm7Irl+nX0FIgZr7AJYBY6kPGY6iy&#10;wgV+m8edXXDYywXxIc7YPTQCuxaPxIblE7F2xQRspK+JjpyG2NVTERM5GbGRU6xQun5at2MNwRJF&#10;VbJ2KeKi5mLvlpk4vmcGuod7WYl0PyoPH6ocLzdHeNJU+0qdKarLKC8PJ7iwIO4eFgjvjp0QNmo4&#10;jly8gJS8U0gnQFSN12oLkpuG3LwsgiMbeSXpyCtKRW7hIyM01BYkvzQdhcVpVB5cp0wNDAtRUHkR&#10;RVU5BAnhUXERxTXFVvuQitoyVNZJbVRTiVRTkZSjlEqkTN3BN5Zb/xVxWNjfF8tGtsaSsV2wYFw3&#10;LJncAwum9sTkCV0wbkwHjBys6rhe8A30go+fagUYEPQJc8KUYDqXUX5498Yp3H/mEk8kB136jIK/&#10;f2cEefsRGq5WVd+2PgSHnzMi/Dge4G4BpHOwMzqHulHdeKITlUiP1p7o2doFPds6Y0gHF8zq4orl&#10;3V2wqosDlnflR7Z6GF5sSMOVsnQ0FCSi/uJplFN9lObsQ0F6HIrSduNSyj7kpx1D3OZViFm/AJuj&#10;F2LulIGYMrQNJg8Nw+hB7dC3awgGtvFH2plDuPX6PaSU8wZWV+HZN9/ClRfVrcmraHjuAWoJjhqq&#10;hep791BN51/x1FMoJzjKb91AyfWrKLt5HWUcr7p1E9VPWI1thIwAU3XnDo3Khfu4+uJ91JbVIyZ0&#10;HB1JR76sQVbpR8k+de1t/ejmkfOQQ7NDUHacVx+KPh5VY5R60AcmCGi+SrICwGNHLSiY3Inp58o4&#10;NCkPAUSlO22vBPkZRwMbyX3BQuAwDQqNaT2dhxyt/RMf25Hazkx9Tsn5/m8Akek4MnvaBofMcr4c&#10;2mY7d9vx2wBpuU5LEwj/3R7D48n1tc+W4xZEeH2PQWIc+JNOXLDUcu1Tz0Zw17VY++L2uve656ou&#10;rTY3Jlyoe2hUpbaz74uG2k4FBu1TpuPZ4aqWx5XZ910mgNuQ+N9Mf/Yr4vMRcBQmUw+0lwiLUgcf&#10;WgD34WNNF7fikJbfyo9D9RzsR6dOqLD0XkhnbBSGIGCUh8wGiJ37EDjM0AYOjce31YsUxpP5ExtM&#10;Ukd2FWk9B1U9173bT0ioCq6+C72HCgEe4/dykudk/pOie2mem56ZFLX+laPaiwoDS0EICGmclgJR&#10;blHtQZJ4XQKIoCHIWMlznoPWN50yPu4uXv9QP+nijKOejjjkz8JzW1dsHdUFa+YMw4qFIxC5cAwi&#10;549igXUkopaMwlra+qVjsGHpFKxbOgtrls/BulWzsHbleGyKGo+Tu6ZhZNdgK5EewMKjnwBCkAgg&#10;nkqoCyDqZJHHcyZEnAMC4delK3wG98fujNNILUhAavYZZOWlUHmkII8KJC8/A7lFVBlFacgvSEU+&#10;4ZFXnGK1UJcqySvOQDGVSUFRDuddRHZpoZVPyavKJUQIj4oCFFWWoKSa8KBV1SpkRYDU16KijmpE&#10;EFEIq6HK+q+6w4L+IVg6qh0WjacCmdiJCoQgoQqZPrUTJk7phkED2sHPj8oj0NfqYjiQpgaEA8Nc&#10;MDOQH9a8Hnj7eiqefbEGZ1PPo03bYQjx645ATx+09nZAew9HtPF1QnigM8L9qEQC3NCJ4x2DnNAh&#10;zA0dwj3QlRTuFeqJ/hHe6NPGiwDxxMQO7pjalkqkHV+OpQNxrWAPnr+Wjafri3GnugBXS5NRe+kk&#10;qnIPozxjH8rS9qEwaQ/yEvchN/0wiovPIH7HSsKjCxaO6YgFY9tiBK+1RwdfjOgcjor8NDS/cBNJ&#10;RZRujY14+rU30fzcK1Qdr6Du/ouovfccHT4BQqcvAFQSBuW3rqH05hWU3LhKiFyjXUfFjeuofGSP&#10;x6+h4uZVrn+VSuUGQXMHJXefRgP3c/fFF3F6wRY6524sUbVHkqMvAeJKhyvH6YTzLAGZ/3toWqVU&#10;R8vBS10YeJiGgHLwUglyUo9zIY9gwHHbOakUJqelsJWAYFo9G4DoI2wJH1OS/iZAZPFcpnW1XE7W&#10;Bojt3DS0nez/CSBWqZv7U2LfnifTOjI5fNuhy3Q8mfZjO/j/W4DYITPZ43lmf09ur3k6d/s4Jqz1&#10;vwPEPJ8WAKHJyen52MDWf8t1j1UgkHOTotK2OhczT/szqkb71TEMJL5dARn1Z0JCLZWGBQua7aBt&#10;E0DynFxR3GEACgbPReGAmUjx78njRvBa2iDNpROSPdpx2pvH8OfQ/LY3i/CQCsm1VIn+OKh8iMJb&#10;Jtluw8MGyL+bCU0p3CWAGPv389N8hdd0XSb/ZO673kfdw13cXjURBT9BRff2GAs9amxoh3T1rhvw&#10;m/t6mud6hud9gUPdU4W27PfTek7cp1r2J1lQMW1DzPNXTUipD3XIaLqr0W8UVCMywckNR92dcdCH&#10;35G/A7b1DMD6SV2xckYvrJoxCKtmDcdyAmX5/KFYuXAIoTIYqxcMx8oF47Bs0WQsXTSWNgiRS0fj&#10;6O65mDK4o6VAfJ2VA3GENyHi6Ur14anquzJneHq3grOnMxx9gwmQbnDr2wfRZ48itTAJKdnnkJ1L&#10;hZGXTICoYWEqMgvTkHOJ8MhPx6VCKhECJKc0FRlUJblUJ0UFuSik38sjPLJLipBRXoCsqnxcohIp&#10;riRAKkpQVlWBahkBUqFEen0DKmvrqEqoRGoIFI6X19XDYd7wDgRIGyqQMMyf3AELCY1F47tiwYRO&#10;mD+tP3r1aA8/fy8EBHjB39sdQf5UFaFeGB7iiWVUIPdTI/HBqxV47vW72H/yHMKDBiPUswvC1e2J&#10;jyPaejgQJK0QSuUSSqK28acCCSJAVK03RB0q+qB3Oz8MbKcGhQEY2NEPg7v5YGRHTwzydcCiXgF4&#10;qf4CXryZjVvVyXiqPBM3SdLLhefRfPE4GvMPoyH3EOoyD6Ei7SiK0o+hMOcIEk/EsmQwASsnD8Lq&#10;SZ2xYGRbDO4Sgl7hQZjWrwcu15ai/plbSLpUgNorV/HU62+g8dmX0fAM1ce951Hz9LOofeo+qu88&#10;TRjcJBwIhevNKLvShNKrzSi9Rrt6DeVXOP8qYXHtCpdrSGjIrl9B+U0B5yaNquX2FTQ8fxslyXmI&#10;CxyOBMf2SHb0RpITpbReTuulVrVESW46FTkkfhymy5LHOQzlJKQI5Nit8BLNSqjzY9CHpaqgCo+o&#10;BKwSmfalaYWltI3afsjsbc32+gBNw0TBRvvZx/1ZAOH+VFtL6wkgcnpyqsaBPnauMo3byulJgNiq&#10;QyZ4yJSvsefpfLWutvnasXO5vQ+Z7dgf79tsY0PBdsY2jKz7+Ggda38tTOtaqo/32N5Wjl3gbmk6&#10;nuLuTyoBu8aZ9i2ASPnpmNq3rkXPS6CW8xN8LYXC45nj8BofXZttuibdPx1HZiBhzIQJbaCYMNVj&#10;UEgFmFyUIPIkPEwJX2Bxxjm+b1dXbsVPnn6Aa+ez8VxmMfKHRaJm3Ga8npyJ5w6eQtXUBTjj3hnV&#10;oxbg8sK1yG3Xj882AOmuHZDtE2Gde56jG2GkLt2NsjCqxFTPtars8pgGLLbpPMz52Oes+QqlmfyJ&#10;AaGppmsAonug+6F7KgCr6x2FsWyA6P0VQNQ4UC34VZDS/dVyk89TNWAXDhWaUoUGqjrec+1Tz1TP&#10;Td+YGuhaFRc4tN8thZDVS6/VTobLrFbqjqZySyIhfNLNGYe9+E3QP8W3ccbGPj5YN7Ublk8bgBVq&#10;XDhtMBbPHIJF8wZh6bz+iJw9ECsIlaULRmHhghFYMGcIllKpHIhfiplT+loA8XcRQJzg40rl4e4E&#10;b8LD18sR7h6t4E4Foqq9Tv4sxHftCOeePTBn724klWQjNZcAyUukAqFdpBUSIkWpHKYSHhm0TEIj&#10;jaBIRkZxMselPvJwqagA+aVFyC4rRjZVR37lJSqQQhRWFaGgspgAqUQVrcYCSBXVRx3VSAPBUU9F&#10;UkuroxIhQBaN7IFlw9pi+fAwLJ7QDfPH98H8sT2xYFxHzJvaCx06BCIkzA+hQZ4I0R8F/Z3QsY0v&#10;Rgf7YGMHJ7xRvxNvvVGF5157ASvXxiHMux9ae3ai+aK1rzPaU320JUhCfJwQSOXSOpjQoProouq8&#10;/19l5/kd1ZWme4GySjkHEBJBIudoMhZgMphknK7txgYbtw0Nxk02OSNUUlVJVaqSSlXKEjljY9od&#10;p+d6Qq81c+/M9Nf7dzz3ec5muwovvO7cD+86VSfus8/e728/OxIgNWVq/8jBpBG5mDy8AFNH5hEg&#10;mZhFFTI7fyh2L6jEj/1n8azrLJ60n8Oj4FncCpwlPE5i0PtbDHoOoK/pALrdBxCpP4Sw+wi6/cfx&#10;1oLxmJnpQl15IRaXJ2NOeRqmV5VhUlkJNsybgTu3exAkBC42NaP/7j3c/eOf0UP10fPkOSIPv0WY&#10;iqHj/kOqiIdou00AEBBtg30I9fchONCL1htdCBAmbYOExSBhMUiw3CBUbvA3LXxrkJChWrl5G21a&#10;AvJ+H3oeDuLAsi10KiNwIamQpRpVWdGBMGGfk0NhonUcHrfKDOqWK4BY5WHhoQylxlm1Z5gpR2Jt&#10;IaY7qBm1bram7ULddXW+HYEu56b7ONUD3G+AIlgZkOi/dYBSLSrxyUnKQSujCRjq7mid3i/BQ+er&#10;ZO6A42dm4aHj8Y7elALNVvvsfpm9v92v+79sxknL/l8AceaWYlzb8+28XfGm5wkgtuT/SoDQBFc9&#10;X/dWnAvIVn3Y6hU9z0CK78Bvq3vb97FQtve3sIhv47AwsZCwzlhmGs7N/nizDtxPNXEmoQDuOWvx&#10;n9/eQc/Fq/ifj75Dz5FL+I+HP+Bewze4MHs+/trkwePD1/C/Bh6g/7obtw+eRv+KHfiHi9fx4Ng5&#10;hNdswvnkZKNoGBYz866UxosVA/nbVGvZZxvTf4XXgE/n6FwzSt52wpD60MBGKQVVGzltTLy/0rzm&#10;DBMo9J3U7dkC5BtCS+1KAogKJfrego7i+wzDZOcOczok8Lji26Yrs/TvC6DTful7OIMO+ZwrLOxd&#10;4rufTGGBLI35JZNGX7a7PBEfTCnFjsUTsGUZ4bFsBja8Ph0bVk7FltVTsHXFJGxeORkb107B2rXT&#10;sOoNHls7B59/uQWbN891qrByCBBHfagBPXUIsqhA8qg+stStN5UAyUilAslA5uhKDKmtxexf7cTl&#10;Nj+uNJpGdDfVh9tHeLRchidwGU0EiY8g8RAgbqqQ64RHg6qyCBBvaxN8rc3wESBNbQF42v0I0FrD&#10;fvgiPlozQtF2RKIRR4GEutsJkE5EqTjCvfR/VCTt3aZaK+GtWePwzuxReGtONbbOn4iN86dj/ZLJ&#10;WPN6NeqWDUd5ZYYzJUkplUNJutYyT8bo8hwsKEjHwdcK8W9PzuBPf4hQ1kTw2msbUZkzGVVZVajI&#10;yKLiSKQKIUCyhxA8Q5BfRICUp2NMSSLGFQ/B2NJ0jC3PxLhKl9OIPnEYIaK10KuzqUAysaA4Ace3&#10;TMbf7pzH8+hJPG4/iVuhY+j3H8ag7xABcgADnn0EyF70uPcjen0fIt59CHP/+jk1WFxWjFXVlagb&#10;XYElY4dhdk0ZJpTm8YMuxoMnd9HCyLjS6MfAo8fo/+GP6Pz29+h8+IzO/lu0Ex5t9+8gdOc24XEL&#10;/oFBBPp74O+j9XfD198B30A3WvupSvoIll4Sub+XRogMECw3exG8wf0Cys1+9DwYQNO5c/i4ZCJL&#10;UKV0IBkvHBmNCds4MTMC2WQCAw/HofO4AxAmdqkCDQDUcrTKWPHVUHZ9bLVjWBNQdEwZTKCQQxNA&#10;ZJ/RPqUJFDLdT/XJcn76LaWi4zpP/3VvOUmBwkJDILG/BRSTOU0mlgkQtmrMbGMAsefIjAOPwcNm&#10;Zv3/KZ5o9piFgMJj4s5YfHVVrNoqdr01c50s7lrnO7xset7/L0Ck+BSH+laCvhSK3lGAMnX0NMaz&#10;rrftHqbBPnZv+7x4gDiQoFk4OADhuXLiPhnPsVVB1pxSvq5hCfpKQjmuVy7E35/0o/PEKTys9+JR&#10;wIu/ff8AfQf3YG/qcNzYdwR/HCBgTpzBD21htB/4Blfe3Im//4554uhJNGzaiTMZxQ4EFCY9z1RT&#10;xcaPmKot7TPVWBYggofMTLMiewEN3kPv6agshtVMVimnL8Cr/cN0RJASVnpWGlX33mOJqhY0c4gp&#10;vh1Vy/OUtpTeTO8rVQebXm2a0t0AQxBX4UAdVgR1wSQGEVNwUBhefGeCSkvnCiJaj/10EvMbIfJV&#10;GgtlVAhf5Sbhs1IXPplUhXeWzcb65bOxQbP3rpiMTWumYCPhsX75JKxaOR6rCJRVVCd1q2bgkz3r&#10;8f72Bcjhc1zJCUhNGUozEMlMHopcgkMj0l3cl0wbmu1CxqgRSKiuwfRt76I+0Iz6+lO45tGU7vVw&#10;N9Wj0XsVHlVfNV/kVkC5just9bguVaKxIAE31YkbXqmQoB8eWnNbCKG2oNMbqyXqQUtnE0KREKKR&#10;CDoIEPW6Cvd2IUrVEe7rdsaGaBqTTvr8hG3TqrB9Lm3BKGx9jQB5bRrWLZ2EdW+MwcJFw1BQmopi&#10;qo2irGQCJB3D8tPo9LOxKIcfYdNI/PjoHL59EkQg1Iopk+qoKiahKrsC5ZlZKMxKMhDJHYoCnp+X&#10;r2lNCKDiRDryRCqOTEwYno3a4WmESAYmDc/FlBF5mFadj0Ujc7GkhB9u10L8492LeEiAaA2QntBh&#10;9Pi/Rr/3K/Q27UNv45fooXU37EPH1T0Ieffi0tUvMGNmNeZOG4mFs8fitVk1mMf3nFFbjIlUPB+/&#10;uxn3nz1BU0cP3N52DKh77vMfEHn6HNEHTxG585TguI9WtXXcukm1IXgMwE9ItJC6vp4IvL0hePqi&#10;hFCP04srSEI7sq6X6oSgCUqhEDBBwiXMbS9Vy74lm/DrlCqqi1wmWDUKWgdmHZYZWXuGiVz7VYoS&#10;QAQItXvIicvRy7FLSQgGattwBqPxt0btWhWiDKStnL5tN1Gmk1P7jOcpQ2pFPI1REEyc+/G4IKXn&#10;6L/O07ohAoiu070VTgFDmd46Opkym3rJ2HDbjGzDoGvVRmPbWqQ6dK6crlUNNgNbk/OOB4i2LwPE&#10;guAFAByHEQOHNZ0TD6tfMhMWe089+0UVFs06dPu+8QDR+wgiKgg4Awm5X8A28zUpPmzYBQ8zC6xt&#10;6xBAZC8B5MVWz7PjOyw8BA1bJaTftkutceICiwHHy+0i3A5Rt9QSuMtn43nDJbR8vg/PrzTiwYWz&#10;aHrrQ3x/vRGX39iJ31/x4buWMC5teBuh3fvw7Gwjuj8/ifCXxwiRe7h3/CxO5Y9n+NTV14LChEEK&#10;SGAQXAQOzXdlBxQKIgYeeicDjZ/elXGm/84+vqN6PKkRW+0SijcVjJQO9/A6Tb2jNO+AmY79BP+r&#10;EHWI16ltzUl33GqMiDqQWBhoazovmN8OVPQMXq9nnOe9BBgn3THcAovStFXaV7hPULtGgJxPYprm&#10;+V8rLClJOJaWiK8Sh2JPYT52LZyF7atmY7szBo3qY+NkvLl6KjYun4jVdbVYvXICbTrqXp+KnR+u&#10;xGfvLkUF4ZCdmOCsTJiamkyYpDpjQrLVtZf7BBGNDUnOdcFVRQVSVo3xy9fguq8J7vrTaKi/AE9D&#10;AxqbaN56eHxX0OK9iGZnjqxrzoBCVWs1tao6q4mqpBFev1SIF57WFnhCQfipRlo1Qj3SiOaIuvMG&#10;EaUCaaf6aO3rQKgnigh9XztB0k4/10Wf1x3tQMLm6cXYtKAEGxdVYNuCWmxdMgXrl9Vi46pazJ1b&#10;jZKyQpQU5CE/MwXFGS4Mo/IYPywTywuGIvrFPPz45BqePg7h9LmTGFe7EOXZI1CWWehUd+VlDiVE&#10;ElGYk4j87ESU5KQ7DfCVVCPjy5IJkGxMqMzBuOHpBIkL00bkYHp1HmaOKsbSUYVYUUFnsXMR/uWp&#10;z6x7Hr2IG22nMBA8goHAIQw0f43B5kPo47a7cT8iDV8iHDiOg0c/x6iJwzFpRiUmzqjAhJllmDi1&#10;BJNG52FiaSYOfvExbn/3FFcCETS0dODmM4Lj2feIPPkO3VQe3bcfo+3WAwRuCh4DTpVVkKAIEBIt&#10;JK+3sw2ebko/Rq6vm6DoUqOSsWB3NwKM5MBABAECppXHo1Qj7tOXsStvNo4kVNNBaYJEOTZbfSKH&#10;pd9JhEsMIPE9qFSFZNSHevWYqdgFENt2IQctUAg2cti6TqaBajonvvpLqkLgeJf73+ZWXUx1X7V3&#10;7Gdm0W+dozUqLEB0rdpilNmsc9PWKTXS5GTl3OWI49WGo6C4lakqRxAx/fdjjt9arAQYA4Q1J5PT&#10;LFi0L+bs7T3031Rb2aoMma1Cizfts8etWZAJOj85GP7+7wBE5lRDcitwysk5YxV0Dvdb8Mk5Ggdp&#10;evboXXXMPkMlchunMgsQmRywHHY8QLRPv62jji/px0xKJI3PzYJ75HT0fboffV8dR+9vjsG95j14&#10;V+5Ex+eHcfu3F/Do+Hmcnr4Fbct3I/rJUSqSM7h56gKurt2B+nXb8IzAuffpLsaVBgiqUf0VAGEa&#10;Vlg0lYntjSWACIB6D72XwGEdtMzEK9UH4yoGV30DA4TPea3SpOJV6VnpXN9RoJCyPshzpPRi39rk&#10;L5NelBY0o4OZyl1tIvHf10lrvFZbPfeKM51QDOiCvnpwaaGq6wTFJSofgUvrthxJSsLJ1BScSkrH&#10;wcwCfFEzCh8tHYvNb4zA1pWVhMkYbK+rwY5lo7BlaQXeXFqJLa/XYvncMfjw7aXYv3sVRuZlIYvP&#10;yeB90lJTqT4ykJ2UiiwqktyMJORmqk1kCFJy0uAaXoG0imqMmD8fp5su4FrjGULkMpob3Ghquo5G&#10;z1V4vZfhb7yIoOcS/IRJE83tv0gFcg2eliY0t1B9ECAewqSx1Qd3u9+ZE8uvCRc73GjRVO/tbU4V&#10;VqirjX6MKqQ7gnCXKSS3dfcSIL3o7uxEwvL5RVi9pBjrF1Zg8/xabFpIucUIWL9mPGbNrUFZeQWK&#10;i4qRk0cg5KajsFDL0GZgXXkC7l/egr8+b8D9593Y8dGvUDVsMspzhqEoM48v7kKWK4XKIwVFeYRP&#10;VgrKMzJQlZmB6pxkjC1OwaSKTEx0IJKNiSOyMZWqYzrVx5yRZXh9TAnWVjGDvT8L//pDBx7fDeHx&#10;gBsP+i7idtd53I5ewO3wOdxsO4PB4An0BY4iEjiMju7L+B+7tmPapJFYMqcKSwjGhUuHYdasUkyo&#10;1oj3PJz+5ivcePoYVzwEQCCK28+eoevbZ4g+ot17gs5b9wiQWy/gMYDW3j6Co5dk7kJzRxSecDs8&#10;kSCtlZKvA8FoFCHKudbODsIkAn93FF5Gur+nw1En0b4uHFr/PjPAKMJhOE4NzWCCtaUiU0JVqd1p&#10;+ON+gUOmBm3BQSUs4/zVhiEb6qgQqREdswCRg3aMmUH/VfrXetpmXIe5h+DwMY9rYNtW7ltP+9A5&#10;ZtSHelxppPRO2ic0U/IzVTEa1at6ZDkAOTmbweQMlNHlzGOK40W4eL7CoykpTJhMBpfDtplWTjTe&#10;nAz9wmz7kPM7zsxx4/DjgWHi8r9v8QDRf72DwqCBhnIutp1H72kBYrfar7DYGQBMoUBxbkCuuFBV&#10;pIAkRybnpMZZOSTBQ+Cwz9I+OVDFq6BhzcJDJgftVFu9sF9SIPHqw57TPCSd3ykVjaPG4u8scf7v&#10;W/34a2cUf/IH8H++/x4PPI3Mz1cxePgsWjf/Bg+/vIob55sxeN6NyBdfo/ndT9G/6yjuHzyCyFtv&#10;Mm0mIcB0rLEfeq6eY8Op52r8h2blFURkgpz2K1wWIDLFoUzgUNuHftvOGTLFm9oCld5V6NnH+FN7&#10;nhrSNX5JcazClW2/Ezhs+pIiVbdc5TMz6WIy95vZHYy6NApQ30DpSVuNv9FzBTUz8l+9sDSgUD3S&#10;qJxUnUXT7L7HeR9VoZ0iRE6nuHA8pwD7y/Px6ZQC7FxZzkJ5NtbNz8eWxRXYTj/79rwsvD03F9vn&#10;lWI5C7db35yHA/u2oroo2ywsRTWTnpKMDFq2lEi6xoUkISeDv11DkZyVjNSSQmSNGo28KRPwm0vH&#10;cMlzEfVuM/7D7aHS8Kr31UUEPGcR8p1DoPkSvD5Va1GZtFyHt5nKo9mHloAPzSE1pKsbrw+eDg88&#10;VCC+di8C4QDaOtSNtx3BziALzm3OFO8dXX30r/2I0B9GVI3VE0bCogVlWL6oBOv5khsXjsTa+VVU&#10;IFXYtGkCaiYXo7C0APkleXAVpCG7IBUlxZmYXJSCX88pwI+3juD7Z43oe9qLJau3oih/NCryS1Dg&#10;ykBelgu5WWnIy05GYW4yigiQCqqSkTkZqFE1WHEqJhAgE4bnYGIVlcGofIwflY0pVCDzxlSgbmw5&#10;1lazNPDRRPztHwL47lEQz25ex8Mbl3Cv9yrudkmRXMKN8HkMtJ1EX+gYIqGjCFOpvL9rA95YPA7v&#10;rh6H7etHY82aasydVYgJI1yYPboIDQ2n0ffoHq42+BGO9OLO82fOCPOOh9+h7d5jpztu6GY/Wgf7&#10;EezjtrsPzYw8T0cnvOEIARKGl4T2doRI6xAC/O2PtKOlk9Do1Lad57ciEKX1UQaGfNg9diaddxHO&#10;Dimg9E5zGslNSdok+JgZcKjkql4ndlBfTH3EelJJTcQD5CeIMDM6pX2adWYGIGrYHYJf8bim1VhP&#10;W0nTPE1f8VnqamrVh5ZYlUmd6Fm6n6qorAO1pWRlNGV4OVKVvB1gcGtKiapyiIVHYbFO21YTKQ6s&#10;I5W9qh3il8yCw8AjVm1m7eV4fbXFQyQeILZq6ZcAYp2gIGPfR47KtF2ZuFcYzHuab637yUFZeFgQ&#10;ypmZcQex9gBnQkRu4yEigMgJW4AYiJh2CEFEpv+xqqvYec7ockLkanommmZOQWBVHfp2bMOdPR/h&#10;xtE9+HOPD9/RkfyhOYAnJy7gd/Ve/O3JA/zlVi9+19yMf+zpx+CFqxg4dgINy5bRqac5UArQKavn&#10;lYWDBYgUhwMRvpdVRgq/3semHQthp02N8az41G8LEKUtCxCl2/f5e7fSKU0A0RxX6j6two3aQY7T&#10;1O6n76g4d6qqGAY1okt5nKY5DevOPgMPCxB9C/ONYgBRtaKqrbQGvrMOPp/lfgEQ3evEEE1yyu/P&#10;/ScSU3HU5cIh+si9wxJxeGkZPnm9GG8vKsUX68bhg6Ul2LIwCxsIlHWzK/D69GHYsHYq9n65DVNH&#10;lTsAyUpKJECGII2WkUxLS6IiSUZmOqGSMQTJVCLJBXnIGVWFVPrInacO4ELLZVx1qxH9mrNCodMG&#10;Qqj4CQ9/8wV4fGoLqUcTlYdXFiAoAl60BFvgD7Qg4G+BL+RFE8HhbW9GS1sAfk313h5EkBBRY3ow&#10;GkaAhY2Orh5Co4c+Nor2viDC/X4krJhfjpWLi7FqaRHWLqXTXlyETXXlWLe6BiNG5aCERM0ucCEj&#10;Lx35hS6MKsvCa0WU4Jun4r9+8BEg7YgMdGHG7JUoKaxFaW6Bs1Z6riuV8NC4kVTk56agMC8N5fku&#10;VOWnY0xRKsaXpmFCeQbN5aiPSaNzMXFMDqaOzse8mgqsGFuGlWX8WB+Mxz/9/hqe3LyCx70XcK/7&#10;DO60n8KtkNZEP4VBWl/rcfT4qT5aDqM1dBb7vv4AK+tGY9u6WmxcU4NVa8dh+oxihj0ZS6YNRzul&#10;WgcBcd3bjK6eAdx49hSRp48QfEC7d990v70x6LRfBHt7EerpI4V70US10RQVONpIakIjTMXR0e70&#10;m9a8+r6OIC0Er+bWD7ciSGnYfrMLnpPHsKeggk40kwBJZ8JnSYiJ2JagTY8rZRQ6Wf52qp6YoDQe&#10;Q5JdPU4EC9uDyrZZCCo/VyCqxlKVl7bap2onOXKdp7EfUjACyA7uX0N7g/YRZbnW4lYjpe69m1u1&#10;kXzMrZa+FVykkBwHx2tlpr9+DB7KtAq3wiBg2aoGwcOCTA5bzt6898vw0D2sQ3212etiZh2/hYEc&#10;tq1Oktk4jd8XbxYyFgB6jsJg1YKpZjLvqHf9ucnhOYPMuHXCyDgUQHRflYxNQ655Z91X76kuorq/&#10;fVfbDqZqFt3LAuRV9mqAvGwWHNa0zwEIHZ6mGvHRgZr3M+HRex9PpHMtKcapogq0TnsN7jFT0Tpv&#10;CXreewdd723HHy4dxbPQZfyltxXP/dfwY/1pNA2vpKPVvc1EiebZMXjpmYKIlId5voGHha9jjAtb&#10;ADHO2sR5vCluFYfqdfgetx9xq7SqvKFqJAFEaVsAUYHLceg8zzSWG/XhjK+KM+0zgwX5LXjeT9+G&#10;Zp5rwqTfUoYaE6IqLM0QfH2ormGYmH+lQPSNVWtwkoA+mpiEE6nMi1kJ2FueiB3D01BHP7eCBePP&#10;Nk7Dyf3rcPrYOzhx5Fc4ffBdHPz1OnyxZx2WThvjVGFlMR+m8/oMdeN1xoMkIkW9sjIJkMwhSEwf&#10;gqS8LOSOHIakMcOw8bef42y4Hhfd5+AmPBrctMarzm8vQSJrIlg8zQ00N5WIG80tNL8bLX4PzQd/&#10;CwHSSnCENb27LICWdhWKOwiRMNoiUVonQdKLcE83Onq12JSmMtEiU0EkrF9QjtWLS1G3rBx1iyux&#10;etEwvLduItYsm4LKimKUlxYjM8cFV046igqyMKE00xmB3vbpKvz77yP481/u4VKTD7VjF6KqZBxK&#10;MvNR6MpEflYGCrJdKM7JIjxcKCpyoZRWUZjujP+oLU3HuBLNxsttWQZGV6ShZkQ6xldmYerwAswp&#10;z0RdCaX53pX452dePOm9hIfdF3Cr4xhuBw7jtv8IbhEYN1uOos9zGF2Nv0Vbw9eMkLM4cOJLTFs4&#10;BgtXjMeStTMxZ/kMVNeWo7IsEysXjUfvjbDTGF7va0LfrZsYfPYtwo8fIvjwAVrv3jUjzW/S+gcQ&#10;JHFbXzSeN3WF4OkiLAiRZkKktSOCIJWHKC0l4m0LUqEQMARLS3s7P0AI3b09OLPpHexPyqbkVldK&#10;llqY+FSCMSVn48AceLBkIydsTdO2OwBhIlfV0uc0VSlJIWh5VAFE6sQBBo/JYet8KQltnTUmuJVD&#10;V4OuZL4FiKqv3qCt132Tk7B36FB8xusEDpmeI7Wjaq1TPKaMrExvqx2M41QGlRMW8PQ8Aw0LD5kg&#10;ppKiLe3bErl11BYgMVCY4z83Xfcq0z117xgYjON+2eKPv2y6VvcxXXhNm0S8M9FWJkfngIPx5ZSW&#10;aRYiig+F24bF9oCLwSneScUA4rwD76PjevbPAWKrsazFA8Q4Z5XsX5T++Z2s844HiX475/K4uYaK&#10;gOnPzICr6zVrr9bdV6O4i7/Tne01brXuvqpqzqfSMZZkwT9/JtzzpqPvzVXwDRvmhNeO41CYLCji&#10;n23DovDpHcy7mfdU/FmAOCtJMjyO0+ZWcWS+h6kC1LopH3Dfe9zu4XGrOFRAUR5QIUu9s/S9bSEl&#10;BhDTvmi67RqAmDYQ2+nCfGOlcQsQfVMnnStc3KcwOZDj8y7SVFPgLP7F4yoMnhmaitNUEKeSGAYq&#10;h6P5aXg/JwMzebyG95nOa+pcyVhVmIW6ilwsG12ADYtH4uu9G7Fx8VSnJ5ZGogseGomezTyZzXhP&#10;I1A0JsQlBSKAsEBeMKYSaWNrsWjXxzjJwvBZKpBrgodjAsg1Z6Epj6ceXs91Z3S6z9eAFq8bAf4P&#10;+K7Dp4b0oKqxmuELEiD8HaD5qUy0wJS/owMhAqRDPbGiXWiLUnk43Xj5u49A6e90JllMWDt9JJbP&#10;rsK8eSMwcwalFeXV9hUTsWj6OFSXDkNZbh6yXWnIIkDUG2sCJdra0kT80HAI//Uvj/Cnf/0BHx4+&#10;iuLRs1BWVI1iV64DkJI8Wn6G0/23SFaY4UCksCCD52WhujwPo0rzMKGyDOOqaLXDnZ5TC+aMwapF&#10;M7Ht9ZnYu2Ey2o9vw83gAfT6DqLTdxidzQfR4/0Nujx70ePZh56mA+hxf40uwiPsPoCWlhN469fv&#10;YsTCqZi4Yg5mrF6EaXVLUV0zGlWF2di+fhF6bvfAzYi5RhoPPrpLBfI9oo8eo+0hFcidewjduo22&#10;GzcRFECoQvx93fD2RAgQKgxaS2cbWqIh+CntzHKQ7U6EN4cj8IWj/AAdaIj6Eejhh7hwGbvKx9OJ&#10;ZzKhGfWhtZnVxqFSvZyOnIycmXooCRzKBCrBqpFOTthpu+AxNWbLsTvtEkyYTsM3Tcc18E9S3pqA&#10;oWutKrEAMXXJZlW8FbTtTPz7WXLSPXTMqhtVdyks6pmiTGNK2yaTWeWgTKrStoGUgZ3gpRKh/ksZ&#10;OVU5zHwWIHpXXWcdqoWHBYJ1uBYc1gxsXzbrsGUxKJi4i7fYsZipwVVbXavn2jDJLMjse1qA2Dgw&#10;deNGgSluFCcKtw2L+a6mO7YclHFk5l6qvrJg0j4DEnOeHJUFiJytrbqy9ioFYp12fC+teIDouMCh&#10;+amctgp+bzNynPt5vqqXBAEP06UmT9R4EX9CmmNSKzqmxZ6Ms9d7pzG8KQxrKo/F2jZsWOKf/XOz&#10;7xHfC8sCxGl7YDqxzlrxozxiv4smn/yYWynnndynKllbODLtgwQJz7EzAui6nwPEdFQx6Um9IHXM&#10;DCZ8GSCxKixTUNB3j4eK2lWUpo8yLo9TkZwcagBylgrim0T+p3I4mZWCQ5XF2D2hBpvHjcCb48ux&#10;saYQa0fmYXl5FsbzPpOLUvHVZ1uwY+V85PJ/XmoK4ZGE9OShyOE9ctOpRNIIFsIjm5aWPhQpOako&#10;GVOG7DE1mLZ2I840X8K5+jO41HCJELnswKORKqTJQ5A4PbDq0dB8xanGanZUSAMauU/deX1BD1qD&#10;Xvhbady2tjY5s/R621rpx4IIdYQQibQh2tmB9s4oQl2ayiTKAnWUvi2CUF8n/i+LAl75nbDL6AAA&#10;AABJRU5ErkJggg=="/>
  <p:tag name="ISPRING_PRESENTERDATA_0" val="SHIuIEhvcm5pZw==|||aHR0cDovL2xlcm4ubGluaw==|ezY3NjJCNENGLTFBOTctNDQ5NC1BQjE1LTg4MzJDMzM4OTYxRX0=||SVNQUklOR19QUkVTRU5URVJfUEhPVE9fMA==|MA==|||"/>
  <p:tag name="ISPRINGCLOUDFOLDERID" val="0"/>
  <p:tag name="ISPRINGONLINEFOLDERID" val="0"/>
  <p:tag name="ISPRING_SCORM_REPORT_STATUS" val="3"/>
  <p:tag name="ISPRING_PRESENTATION_COURSE_TITLE" val="Beispiel Feebackregeln LMS"/>
  <p:tag name="ISPRING_PLAYERS_CUSTOMIZATION_2" val="UEsDBBQAAgAIAEFGwVR1v3Ht9wQAABEQAAAYAAAAbm9uZS9jb21tb25fbWVzc2FnZXMubG5nrVfLcqM4FN13Vf+Diqre9aRndrNInMK2kmGMgQDOa0PhIGxVsOgSIpnKt0xVb/INvcrOPzZHAid2OgmxMzsD1r1H55x7r7R/+M+iIDdMVrwUB9Yfe79bhImrMuNidmBN4qPf/rRIpVKRpUUp2IElSosc9j5/2i9SMavTGcPvz58I2V+wqsJj1dNPT8+EZwdW0E/swYBGkdN3aWKHjp24dp+6Sd8ejJLYT/r02PGs3mW9ILbIEZlkTJKjsuCMzNicif1vbbztwvtx7I+TwPaoa/WO6uWPgvFKsd2iefapc2zHju8l/QkCe5HV89IbPksVyKuqq3la5CovlvdXOyOOaBw73jEiUy6AtChqMWOC3NWS9FMpOZMsl4zPGVc7ZnCdIQUZmtvdIsR+sKJ0VH7Pt6d0MnR8sBmGDZkmqtWz64yXaZ3fMX41F9j2FiED176gYRINKMLq4H6cRJMg8MOYDq3eEDaK+KIujFLklsuM8AUBxbN0yua8yJlYlFldEYHcitRCoSLU8kHdbcNyNHK8BAjMJtvXjuvEF8nY15yvCwhNxyYjg87aOWory6yn8vxwbLtv5UjraoccpzDKCzqd8oztqtOZHVOADUfNBgYhxYthcubEf8Hx0hhekQVXhEffJeQhMatU25668qyaiR0EbYGuIF/Wcvlwdd0VYOB7cei7jbkTj57HVu+MOoC83cogpKdIOgmX/w5GnUsnYUi9uKnLxImMdwf+OHCp8W4E7y6WD1UFNSswTjK8MNUryE1ZFLDpvcj4jKSi0p2SoIfmpVR5OpemcZDr5U8hupUf+mMbmoQ0ikNnoBWHJELBOHWB+BCaaCxTrhT7SlA30jRpu1alJPNUkSyt8FTlyweTWX8M5PIewFVTdzCNRl/hw7BcADZr643JIq2naq8LInhClQd2FJ35Ibg5ZlMk0qh07iCtqlvsXJeUZkETtQkAZGCWSZRBZyrHG/gQZhCvpRuuJ0HTa9Ffl1Kya9UdEeBtQ2wr9pnjDf2zJDZGW9dZI3d0D0qvG+KmUAGKL38w8ZVM2Q0YN7teWUFP8CI1a1u1Ozc4Rk3axxQz8hyWwySjjrfNGn9k9fzRNisuKMba33bXkrUxi2pY2XFVCvNUSy4wDi/rmT4oQFNYEeMQbQ6j0tQA/tFUyN52ySJ6MoHHHNt9u+54426db6YtiFehnskiLwvEbiuxMzn6xIAOMe6Tk4lzmRzZjmua4TNXZMsHmetNG7c91fZXuP7R/OSk5ndETy1TZl/aduIN6fkXEFTV+kyy2tC2yDZa0uu2bay4mbrlYt21TzvYBYcux7dAaDJaLrQaUk8pJGciw8fntHwI0uNp4/3CVUzdaTJuGS8a6fB5yHG2nhF085cpbJZDQ30Mx/9NCeyC8w0ZMSGRuwGoO/2KzWcYX4M4ZamcogZ3x/WSrB8GhfPEO07ixlpdHXnlqlXQ/6sNr43bjWYZO7FL1+8XZuBgsqHFXc0x1UT3xEHsyZhqxiN0tabLbexwvPwJa60Y/WVcamJ1n7urCyigfu2vq2l6+BEkzUY3Mz/VSlfkRxO9IOBpqY8oC3L6qMrTrdIcY8ye1y4GOZOKz8wp9B3SRZO+AR8l/tGRvr9UXStiByS8dsBqZXh+vgL4HODbIxb+0GdKppCtbm/Jm8zhWjMuF3hsLjHTWreMZ1t5fKrM5X3/29pd/j9QSwMEFAACAAgAQUbBVBUeYBujAAAAfwEAACkAAABub25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QUbBVKRUUQa8AwAAeQ8AACIAAABub25lL2ZsYXNoX3B1Ymxpc2hpbmdfc2V0dGluZ3MueG1s5Vfdbts2FL73UxAaetdFDbYBQyA7SP0DeGucLnayLjcFJR5JhClSICm78bMU2E2foVe984vtULQcJ3EKLSmGbLsQbIvnfN/5+Q5pRscfCkEWoA1XshscHrwKCMhEMS6zbnAxG33/c0CMpZJRoSR0A6kCctzrRGUVC27yKViLpoYgjDRHpe0GubXlURgul8sDbkrtVpWoLOKbg0QVYanBgLSgw1LQa/yw1yWYYIPQAgCfQsmNW6/TISTySKeKVQIIZ91ggsGOBDV5EHqLmCbzTKtKsr4SShOdxd3gu/5wcDj4obHxKANegHTlMD186V7bI8oYdwFQMeUrIDnwLMdIsVhLzmzuvoXOOgrvY9TIPmfqMPoKk5d2A44LqtIJbMjwDbWWJjn6W9NLqTAQhbuvGjPuSkgTyxcY2Y27jzethJhWZam07VldIcSdlw1K+ABMlKodss1vEiuBta2DQpkUMbAJLcBXezrncoRGhwFJacHFdTc4K0GSKZXYXG6p4MnW11SxsdzWTR1trE80p4JcSI7qA3I6DW7YfVJJTrWB3aiaFeMqm/RO15+T3DpODoTh81avP23rThb4MNBkhSKxK0uozLArOUj0GCmB9oij0f+4LtcG9CEyx1GsvxjEJ4wa8lvFVyQGYx3iS/y2QJU1gXh4HDOUpHOYrz9LpD14NBHoVIlMA09ypALJcPHF9M14MHw/ngyG717sBJBiw1Oa60fw+bhvA2M/76b4CAa2/qJTZMB253YH4CXm6MuGqTa5GmxWld5L0FQJBtIE+/eLid/HtfzntT5obJIc813/+W0beIk4DApyufV2KvSIMbfWM0x5UQkv1BS05RkqSYiWFFeVA9QWx2NVyWybYh0+fg5wtFRWT8C+ljay/UeoqI6B2ydJxXG7Hi2Bi7vEDzJ7d5cqrcclp/EjRGPcxG0V4TYVIYxdf5KMZ81okKrYUTTuN41c2pLVoRGJlb6qMtymHEQMOO3W3N+1np4D94p0yBnENfI5cKRweww0WX2dhl1L3McTVEaBpxUw4o7nbjDoz7D+s+H5SX82vhzP/ng/G76b+cNy6x7u3dyj0J05+48gd6Y9xxPo6uJ8/bH/a5uG/D4cY1naWP5y0sZqMhxP2tidtYru9sl5M3OtIqELnnlHjjs3cKfYJEdEObfPSERP+R/jBfiNRfSvmaH/QPbP709s6/ynw9Px67M3g//7FDy1Dv5Xc8sLb93EonDvlc2tFFzyAi+CgjPY3vN6P/34Kgr3L3U6iHb7utzr/AVQSwMEFAACAAgAQUbBVHFXlJ0VAQAA0QIAABwAAABub25lL2ZsYXNoX3NraW5fc2V0dGluZ3MueG1sjZLRToMwFIbvfQqC95BNjZqwJm7ojdEs2V7gAAfSDHpIeyDh7a2FDVSI61X7///X0542MiepvBa1kaQ2/soXN54XpVSSPiCzVIX5Vs6aJ7ONnzTMpIKUFKPiQJGuoPTF7ZsbUeiS/1Fka17L5JDiWOZh/bSNr0KGGvfbx3j3vATUUGCQQHoqNDUqs/nda7yK7yb5YTptSGR+dgcapgODZsG6wSgc171voMUXJStg22drMJohOef0TElU7zUa2y5nihxKY4k/+niEfQndZTNzBmacJeQoKxTrOcQ5PaaglYVTj12NItdoi/wS+yQqSEp8xy4h0NnnJTLcfdHuaXvHpsIPylDUmqqao3AiuYcZn8HO7VcWX1BLAwQUAAIACABBRsFU7NOpVbUDAAAhDwAAIQAAAG5vbmUvaHRtbF9wdWJsaXNoaW5nX3NldHRpbmdzLnhtbN1Xy27bOhDd+ysIFd31Ri3upghsB6nt4Lq3cdrISdtsCkocSUQoUiApu/G3FOim39BVd/6xDkXLcRKnUJO+0IVgieKcM48zQ6u7974QZAbacCV7wZOdxwEBmSjGZdYLTqYH/zwNiLFUMiqUhF4gVUD2+p1uWcWCmzwCa3GrIQgjzW5pe0FubbkbhvP5fIebUru3SlQW8c1Oooqw1GBAWtBhKegF/tiLEkywQmgBgFeh5Mqs3+kQ0vVIh4pVAghnvWCCzv5nCxGEfkNMk/NMq0qygRJKE53FveDBYDR8Mvy32eNBhrwA6bJh+rjolu0uZYw7fioivgCSA89ydBRzNefM5u4udLu74U2MGtmHTB3GQGHs0q7A8YWqdAIrMlyh1tIkR3tr+ikVBrrh5lKzjbsM0sTyGXp2ae79TSshoqoslbZ9qyuEuLbYoIS3wHRTtUG2eiaxEpja2ilUSREDm9ACNfHyQAYkpQUXF73gqARJIiqxotxSwZO1haliY7mtK3mw2r2vORXkRHKUHJDDKLjk9KEkOdUGNn1p3hiXz6R/uPyc5NZxciAMr5d6+WmdbTLDi4EmC1SGXVhCZYa1yEGixYESuB9xNNrv1Ulagd5G5jiK5ReD+IRRQ15VfEFiMNYhPsK7GWqrccTDY28JWhucLz9LpN25MxHoVIlMA09ypALJ8OXD6MV4OHo3ngxHbx5uOJBimVOa6zvweb+vAmM9r4d4Bwa2/KJTZMBy53YD4BHG6NOGoTaxGixWld4I0FQJOtI4+/3JxPtxLfrzWh80NkmO8S4//tgCniIOg4Kcrq2dCj1izK31DBEvKuGFmoK2PEMlCdGS4qxygNpieywqma1DrN3H3yG2lsrqDthW0ka2v4SK6hi4vZdUHLer0Ry4uE58K7M3d6HSul1yGt9BNMZ13FoRbqgIYezyk2Q8a1qDVMWGonHeNHJpS1a7RiRm+qzKcEw5iBiw2625ObXuHwP3inTIGcQ18jFwpHAzBpqovk3DLiTO8QSVUeAZBYy4M7kXDAdTzP90dLw/mI5Px9O376ajN1N/RK7Nw63DvRu6k2b7weNOsuvnTvz7Dp6zk+Plh8H/berwejTGbLTZ+Xy/za7JaDxps++olXdXD8zLVmvlCZ3xzBtyHNjAnVCTHBHluf2DtLP1Twv/pni83H6wdv6Ajvnro95aa7NtUpAICu6MfvbIaJ2AaHQ4fnb0YvhTM8HbpeL3SuG+mfBPzUdceOVDqxtu/SLr4PrVz9p+5ytQSwMEFAACAAgAQUbBVI5z9vpqAAAA5QAAABwAAABub25lL2h0bWxfc2tpbl9zZXR0aW5ncy5qc29uq+ZSAAKlHCUFK4VqMBvMTyotKcnP00vOzytJzSvRy8svyk0Eq1FSdgMDJR2civPLUosIKE1LTE5FMdTUyMLJBadKhIkmTuYuzpbI6goS01P1khKTs9OL8kvzUiDKnF1dDF2MlcCqarlqAVBLAwQUAAIACABBRsFUvH0190oAAABJAAAAFwAAAG5vbmUvbG9jYWxfc2V0dGluZ3MueG1ss7GvyM1RKEstKs7Mz7NVMtQzUFJIzUvOT8nMS7dVCg1x07VQUiguScxLSczJz0u1VcrLV1Kwt+OyyclPTswJTi0pASos1rfjAgBQSwMEFAACAAgAd2eQU+4DzUxJAwAA4wkAABQAAAB1bml2ZXJzYWwvcGxheWVyLnhtbK1WyW7bMBA9O0D+QeA9oh13SQIpQVvA6KEtArjbzaClscRaIlWSiuJ8fUfUrshuA9SADWk473GWx6G9u8c0cR5AaS6FTxbunDggAhlyEfnk29fVxRW5uz0/87KEHUA5PPRJLngJYAlxQtCB4plB8D0zsU96BheZiZMpLhU3B58s58jd7rS8JOdnM3QR2iexMdkNpUVRuFwjQkRaJnlJot1ApjRToEEYULQKgzgN9sb8HY3fVApqDhnoHjIzL9+4Jmk5HjUfkBRLV6qIXs7nC/rz86d1EEPKLrjQhokAiIOVnNlSblmw/yzDPAFd2mZeFeQajCmDsLaZZ2744ko4WgU+qRw2KWjNItBuIiJCW7+GsyGoMI11w0S4EeyBR6zMbaNrL9uijkTHUpkgNzV6D4etZCrctPaev0cnIvZ2CdNxzacHuVj+Pa+TsX6b8n0yFptRvk24jnGpD+ms00nQ4a5eamtsZfutke2qZCKOgt85VxDa1+/tCZgvSLVhK3Mbp6uLABfwacUCI9XhA8JQurVs3FYpbqUU14JaDrfdfd1RkCbbHTCTK2hKNfMeeAjyC1PK9uvWqBw8OjLWWDoEe7RKuW5S1xAvNmny+h96U/qNWvNLS3GqNxbyP1rzEYnaqnARwuOKo4+BFKtqAMtd2lyTJW65ZxeTzrdp7zgNTN1ZwLb8whFgmIoAT3/IDKOdnR6DgmIaXYJcjbC9haPgmEdxgl8zyTBePUqTMrWfZOgtHAUnMthPQFvzUeBWyQIz1HmW4Qh4Xrzn621H6LglI2W2cvToxED0glwbmfInq/XBpDQ3VtQnzu/5mXPs04DeZbyFvJ2fQoxmwSCuZjLsThHgZHjgUKwHPBe11c1wjE9M+/JpNOJL0305ZZr5XBo2WWUZT3IweVZ5NSc5z0Y+IexYnpgP/YSG14eFjhKevjmmuH7gWZXFmj+BU/Cw/HOwWGKpnRhKvfvkzdWyx4BaxNk42N6aju24k6Kpg+tS+1b92nY0d1StlUpmxyTl1b2oMNU8eI9yjJTMRTgSgG1YTa8TnMjvFDAngR1mtLjE4yEzn7zChzrn69fXXcpvF9cN1sZ1X21cxfKCC6kOuJMfrQ9Sm4hXzzV8/ANQSwMEFAACAAgAQkbBVN9exFT8BwAAWRsAAB0AAAB1bml2ZXJzYWwvY29tbW9uX21lc3NhZ2VzLmxuZ61ZzW7bSBK+DzDv0BBgYBfwZGYWmGCxcBy0pJbFMUUqZMuOs1gQlNSSGuZPwB87q9Me9jEG2Euwj5CTb3qTfZL9uklK1MQJSWUOAUKK/VV11VdfVbcvXn8IA/IgklTG0avezy9+6hERLeKljNavejM++uGvPZJmfrT0gzgSr3pR3COvL7//7iLwo3XurwX+//13hFyEIk3xmF6qp8MzkctXvWnfo4MBc12jbzKPOgb1TNpnpteng2uP216fXRlW7/JdHhIarYBMliIhoziQgqzFRkQXP5Z43eBtzu2JN6UWM3uXo3z3n0DINBOnoVn0xrii3LAtrz8DsOX2Li3/Qa79DMFL08XGD1bZKth9XJzsscs4N6wrIDMZwdMgyKO1iMg2T0jfTxIpErFKhNwImZ1owTSGDMFQsT0NgdvTKqTX8ftV95DOhoaNaDpOEUyN2ruk+VLGfr7aCrnYRNh2B8ipSe+Y47kDBlgFbnPPnU2ntsPZsHc5BI1cGeaBzhR5lMmSyJAgxGt/LjYyWIkojJd5SiLYzkgeZaiIbPeUbbtE2b02LA8e6E2Wrw3T4HfexFYxrycQOZ1oiwJ5VszJOlGmbsqynQk1v2bDz9NTbUwd5jKLI7jTsc1tGJDBkjzEIRnGWxF1RFTc8yzPHnkDe2bxkobk7M2MuZoL1mzSZ84ZDETkjNsc+6p+c886WLqBoWc4diOX4lSO3VJEYUKd6yIwA4fhxdC7NfgY1ZroYs1IKDMi3fcJqEW4SLNSWpvsVEJIp9NSXCqX3+XJ7mlx3wQwsCeoyTvPtK8gp8YVQiuTUERBvI7/9JeXLz/8/MvLP3cCcUEqsw5DNM4vP7WAsbhjm4VIeBZ7i0Rbu38Pxi5nZGSbBuuGYM+4aVggt2GNqcm7LQaBbxDFmbP7bXDduHTmOGB7SVTD1UKiomIyLSQuyBruntIUpZWCQmSJF5rDESgbBNCMj9FSrokfpaptETS0VZxkK3+TaBUn97tPUdRcNEN7QkEyFB93jIGiMDgWZajiPAA+mEuUL3OZZeKcQMQS3TFpnsUJ2fgZWfopntLV7klbVj9Ok91HOJ4VIogqUN6n+GEYh3BblOInksDP59mLZhdvLdOmQ83ZCaqEXiFFs7BA/Z01VRa6+NJ9aA7BOCeBv8Sb/Y50WO9jlBSIByxpu5gLHkW0VBuvymsa+P8kG5FotW5216G36KwoMtt0IZ3D6g3IodUADswFTLRIzjGUQ13m9C4dH14n6zwM5QkAni42GgQiJcHuU9pmhDiGGRtXYxP/uHLGFDlymWZylXVDmTIwzW2zruwK1HVvbQe1cSXmZQ4V96Z+mj6C+aq/qSpQGT2mBPKPwTJBjhtzZ1gDG4U54DVzw7oRTCAle+/jJBH3WTMinKe6sMpiRwzAaI9rtbqLcxLmAF3E4ftAgJHZBmsV0fyF9n4uUNeCBAIDILiYbWRK0gAMb9yMSWfWYOz1+V7i3SIMLRdCFp6rOOIHaVFiqLBtrmvsfC9WKi1HdRPl2bZF5EsrmKTfQgsh48ywuqyxr3uX9nWXFXcMw++vtGlJbRiHTFc6WWn0xldcjDA0v8vX6jgBskEjMTQr/cEpRUUHXxTS/aKbMZdhJLG4Qc2vNwRZyK6yt1a1gVeOmtyjVRwAu9TBRuNoYAM2VBX6Zma880bUMPXYUaOrLrrdU7JSm9ZlcGg65yjHfVWSN7ncEjXbav0/K/ucNWRvzxCgNFeyU22oq2dHvfJzB6swlSPfkekyFufw4QENTH1+2MEpfiid+JoTKhhlLFQ2EtUBKvn/LCzf5NL+TNI+calQtXlOHoUMitTh56HECXxN9GT8XAiL5cihOqzje10Cp/j5lTRiFoXtwkHVievqUvPxSy7OhZ/MUYOn+/VcWr/ZKYwZLZrt4SDUNyCEVB8dVRdrfxI6QDBMd1AP9sPEl0H7ZWPltzY/htC3X2dYI6wxIDxJqJvvyY5bdgl2jb4uyB8B6Y6RSr0pV6BA0VXbr9XHPMwCpdGi/7Vffsv6rsHRQ2/FPFXEbFqq9eWZeeFZaSnlpC5qxWhc0BAt6UHN2q2ktnYQOOqW3OAmq19D6VEIuUGPW2wwb0XNsxCwZxNWhaVoc0e7m+w+QVuqkvpskFOVpRrdNsektM0+b7DVnPf6WzwpNnps+SCWTch7FXkmeTexOjyF5KbKRu3ysTiOlBKyEkkm1/qg3yJlLqMOxrUBtQb6ems+T0Sbqb5ch0pT4TC5W42JRcntftODTITZPgyLy8G1WOVtzi0lcnEuHrIRBXpFYNX5//ev/7aE+J1nenWCISeSiN/fOoGoeRbSzvZgf7fiTCKl/+gMo7ayR3HVME4y8SFrBpr1Nb1czx6N1EVk2rSC0/6x03gw3jGrzbryNqNaaarb0wPjGpPIDVTIl+4F6ofo2rUAmL0Cs8ubAXzQFxkOMpssL2/aj8tKhmQSh3gsLkLnmlwvmh3j6iZWk4tyTgfjCYoYw7yD7+I8WbTZ2wGi4ufAnjk4Hpf1f51jdoVQB9iCTN9LEXTBVLd3kH190oWs+cm9VNcH6/RRJPdbka9FFzRNAKS+oGuXlfsLre7JP4D8ce1dxYMbU48Oh/rqD2EO5OK+JNMGMVIneHWQr10G4nGbr3ZP6/b4gzG10Le+bEK1zpoJfWirRsZGIw5j+6s/dS+lr3ZMdbHUQteK++KyLUB6i+ea8D43WuyfUv1HsIsfa38T+z9QSwMEFAACAAgAQkbBVB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CRsFUB4+awL8FAAD5GwAAJwAAAHVuaXZlcnNhbC9mbGFzaF9wdWJsaXNoaW5nX3NldHRpbmdzLnhtbOVZ3W7TSBS+71OMvOIOmhbaAlUSVBpH9ZI/GlN+VqtqbJ/Ysx2PLc+4pbnai30MLtE+Alfc5U32SfaMnZ+mScqEbhEsSFGJfc53vjn/dqrP3secnEMmWSJq1vbmlkVA+EnARFizXrnNB08sIhUVAeWJgJolEos8q29U09zjTEZ9UApFJUEYIfdTVbMipdL9SuXi4mKTyTTTdxOeK8SXm34SV9IMJAgFWSXl9BL/qMsUpDVGMADAT5yIsVp9Y4OQaonUToKcA2EBMhdMH4ryJqcysiqlmEf9szBLchEcJjzJSBZ6NeuXZvFvIlNCNVgMQvtE1vGivqz2aRAwzYLyPhsCiYCFEdLd3tqxyAULVFSzHm091DgoX1nEKdDLw1ONc5igF4QaG4hB0YAqWn4tLSp4r+TkQnkpuBQ0Zr6Ld4j2QM1quKf9ltOwTztd1+6fHrntVslhDSXXfuOuoeQ6bsteR94Uvnds9+2Oax+fPne6a2qYk5rp2O0Dp7Wmzmv7ed9x17XUOWivq9I76nbMdI7e9uzjltN5cep2uy3X6c20MBHn8qhamU+0KiZkkmc+TPOsqqI89gRlHIv7WvZJUNgeOM1CcJMmw+wfUC7BIn+kEL7MKWfqUlcEdpEzgPRApuCrY53tNUtlOVgzuBIQiWEJTGtp9+m0lB4/mTt6pbQ+O9ZSltVpc+lFiUq+Mfvtrd0p/ac7N9NfQbR6zgJIOjTLihaxeIAvUng460bbj/b2bmaxwlqVKkX9CFsXurbwUbVy9dJEjOkDUF+xc2yMcI3sIOe8n6dpkqm69l5h/erFKYsVMNVBIuYSUH8nXsKDaeAg9iDo0BiudPz+GRNNlNy2yABLhWNIuykI0qcCpwxTGGZ/CiBzTyqmiunSHEsfZIxygng4BoG0+wth9yOaybnamAZId3a//lsnUTgixO+lx8uLK4X7HKNAdI0aydsP2pj1JpKvwZPAFJjItkef/EhpNzEgAX562ejjdFSRc/wEkJEhDlg1VISKEPM3AoEazYSjPOJkqP/MxJi2EY8+S8QnAZXkZc6GxAMQAYj7+J9znM1jHhLG+MNcryk4zVFp86uNQDZIeJgB86OJQXKvHFJOp2G/uXfF+gCTdECj7CvslZTngTH9tMPu385CMPqcDdACZmekrgDcxzOWPsOjTs4qMVD5YOGAMveRyISskem3SU7iHPFw+UoxBTBfI9y0JoWL2eEBkgHCgZ7jxoa3mSRSZ7YR/gl6JICYnExCXGRb6UaPKbTXwKJMQjKATLFQKuDckPq7XANlCit2mCOzSYwKZ+HfMbDO8GVhQ3cpHbdvYopmni7Y26SDtq3T4QIYv254peVSXR+VFiURUe8rsl7qqtK9ozChmwbnUo0+ioCFk/QneXwla3VVn40+CWHmX22soEYEevpdHmIb0hAeYEUrudiVbn8GVmaiRg7BK5CPgaEJ3UdgciojM1vbDx/t7O49fvJ0f7Pyz59/P7hRabzo9ThFCuNN73DlAm6mdW0N/4LSymXcWG9dmjcs5saaS9ZzY93rS7qx4sKq/gXNGxb2BV1sKDEuXxAsxHP5s5uBuqNJHxy6zonjvl0CUCTm4pZTregNbPlCVuzH3+s+1tcDD7d+TzAs8n2TYn0BTAAZfShai0BOcYwdHWmHMMh1jzQFISd6xzaRbjGcNLO5Z2QBU8B5Z3eMhtOr49GHwxdGqKO/Do/6rk2a3ZZjm2j8emCEaztGVLtGLOc31NnsM2KCW0pYKqLXCcYJJ4cfIaI4Uz9EMzcq/v94DtxZf/wxetytHzrLJnmHPQ4T8c6S9+eYQ3cZov+x27/v9zEObuvaDQhaPHPEpJEM9ds3s6cOwMcDfLY1kT3CYW80f8oXRN+0WOfD3rfbzvNuq/ETtMbv1IPlt+l7+bkX8dMXxPO/FOk7MRMsRrfqdyvTn5fquztb1cryWxsbiDb/c119419QSwMEFAACAAgAQkbBVP2SOhB3AwAA5QwAACEAAAB1bml2ZXJzYWwvZmxhc2hfc2tpbl9zZXR0aW5ncy54bWyVV21v2jAQ/t5fgbLvZaXb1EkBibIiTeu2akX9bsgBVh07si907Nfv/JLEgQRoo0r13T3ne3l8p6bmlcvBDrThSo6TUTK5GgzSVak1SFxAXgiGMChKDbPSoMrHCeoSkqE3U0LpZ0DkcmOspJINeDZOliWiktcrJZF8XUulcyaSyYfb2ej+5nM6dJbnUIpCuxSzZitorpnPp6PR7BJIuGM+n50ArFReMLl/VBt1vWSr141WpcwczP70wbb7ArTg8pUsp3P79VkKbvA7Qn4Q08O36afLIIUGY8CG9Omb/c6iBFuCqG56F6a56nT2B7AdNxwd7P7u6+zupg9WsA28p8jUGPLeAtx+sd9pAMJfPO9bsD3odzlXRVm8K3ytNragh5hTra8xQrGMnt/lAJuQvcgh7qb9jDeCZ9QGpTNHkIeP9uszDrU8YlH4Mx4SqX3bWokn24SD6WEZshQwsUMmHVYnrzNb9fa7RHpMMFkzYcggFjVGT5ThEytN5aYta+z+wBuXWWQUBI3FixJlDjMfb2TYljf2s9m9mytxfLUsClDDLgijCBthY/mLynpkGQkby2fbrd9S7I/MDzUeU/HhnoVmnq4+aUEyOlb1qk6V1t70aF+5ia4OgsomVxlMHK0WPAfbtXToZD6k4VFMqWQ7vmFIu+mntVvuXTImHR4oAtO6eZUiRwFddFupUhsKhtQvIdvQuQ6Nh/jFYab4CGusrNvCpil2W8RccOfzTA/u6rr58wBpl4yTnOlX0AulhEkGATdO3CV+LR9D7LimZQr6u1yrCNSs8mOMVAjmQlvln+Cl4TBEttrmFFFvBnVJfWe7G5iGe7s6K8t8CfqBCMGhYmRb5u22fLMV9IsvHN4gawN6lB6JW3InGa8JHwkCA4Dp1bZ6Dv7gNXkpkAvYQTVUIoFLuC+z1BD9u/K17GpzMpJcRMgwgxqixHZtRQfgheJS7WkWK85zHtnSuMRaE6Ua7o3j1rivpqTlahyuFwQmtTyTvquC1KtWOVmJ6hmZxnBzcw65sx1MJc/dBCIF1pzp0niMUKoIZXHKKuAjeROC3Vq1szrDDk0fxM7ZyagL4jSHQ3ZB73Oy1gDxgHXCq2gF/ID9UjGd/apNWjuhQ+3RlCNtTTevadLnBabDSOSbE/ck55Lbf0/8fx78n/P1EPZOqMVJmytySLrJf1BLAwQUAAIACABCRsFUAM85TLgFAACDGwAAJgAAAHVuaXZlcnNhbC9odG1sX3B1Ymxpc2hpbmdfc2V0dGluZ3MueG1s3VnLbts4FN3nKwgNumvjpO8Gdoo0lhG1fjVS08dgEFDStcQJRQkilTRezWI+o8tiPqGr7vwn8yVzKfkRx3ZKt02KTADBEc177uF9S64//5hwcgq5ZKloWNubWxYBEaQhE1HDeuO17j21iFRUhJSnAhqWSC3yfHejnhU+ZzJ2QSncKgnCCLmTqYYVK5Xt1GpnZ2ebTGa5/jblhUJ8uRmkSS3LQYJQkNcyTs/xQ51nIK0xggEAXkkqxmK7GxuE1CukThoWHAgLkblg+lCUH6iEW7Vql0+DkyhPCxHupzzNSR75Deu3Vvk32VMhNVkCQptE7uKiXlY7NAyZJkG5y4ZAYmBRjGy3tx5a5IyFKm5YD7buaxzcX1vEKdGrs1ONs5+iEYQaK0hA0ZAqWt1WGhV8VHKyUC2F54ImLPDwG6IN0LCa3rHbdpr2cbfn2e7xgddpVxzWEPLsd94aQp7jte119pvC9w9t1+569uHxC6e3poQ5qZmM3dlz2mvKvLVfuI63rqbuXmddkf5Br2smc/C+bx+2ne6rY6/Xa3tOfyaFgTgXR/XafKDVMSDTIg9gGmd1FReJLyjjmNuXok+CwurAaR6Bl7YYRv+AcgkW+TOD6HVBOVPnOiOwiJwAZHsyg0Ad6mhvWCovwJrBVYBIDFNgmkuPnk1T6cnTuaPXKu2zYy1lWZ/Wln6cqvSG2W9vPZrSf/bwavoriNZPWQhpl+Z5WSIWD/BNCvdn1Wj7wePHV7NYoa1OlaJBjKULTVvaqF67uDTZxvQBaKDYKRZGuER2UHDuFlmW5mpXW6/UfnFxymIFTH2QirkA1PfET3k4dRwkPoRdmmAa9FvCIgPMDY4+7GUgiEsFdhWm0K/BVEIWvlRMld2kNd69lzPKCXYMbHtAOu6Cn4OY5nIuGaYe0aU82P29myrsCeKPysTV4srNLkezE52URvvtex0Mc5Odb8GXwBSY7O2MvgSx0mZiQEK8+vno87Q3kVO8QsjJEBuqGipCRYQBG4NAiVbKcT/i5Cj/3ESZ1pGMvkrEJyGV5HXBhsQHECGIu/jPKTbjMQ8JY/xhoccSTrXQ5ncrgXyQ8igHFsQTheRO1ZWcbtN+d+eC9gFG5YDG+XfoqyjPA2P4aYPd/TEN4ehrPkANGJ2xugBwF89Y2QyPOjmrREcVg4UDyiJAIhOyRqrfpwVJCsTDYSvDEMB4jXGymmQqRocPSAYIB3qKExp+zSSROrKN8I/QIiEk5Gji4jLaKjP6TKG+JiZlGpEB5IpFUgHnhtQ/FBooV5ixwwKZTXxUGgs/x8A6wpe5Dc2ltN9uRBXNfZ2wPxIOWrcOhzNg/LLilZorcX1UWqZETP3viHqps0rXjlKFLhqcSzX6LEIWTcKfFMmFqNVZfTL6IoSZfbWykhoRaOkPRYRlSEP4gBmt5GJV+vEzsCoSNXIEfol8CAxV6DoCk1MZqdnavv/g4aPHT54+29ms/fvXP/euFBpPdn1OkcJ4tNtfOXGbSV2au78htHL6NpZbl+YVk7ix5JJ53Fj28lRuLLgwm39D8ooJfUEWC0qC0xaEC/5c/rBmIO5o0nv7nnPkeO+XAJSBuTjl1Gt65Fo+gZUD8aUBzP91E5irWxwO9r5gmNY7Jun5CpgAMvpUFhOBnJIEazjSjmBQ6KpoCkKO9BhtsrvNsLfMOp2RBnS688HuGrWjN4ejT/uvjFBHf+8fuJ5NWr22Y5tIvNwzwrUdI6o9I5bzM+ms2xkxwbkkqgTR6gT9hL0iiBFRnKhbUb6N0v0nV/5rq4i3o6otfa5kV5a1qhBeY1XD0Lu2cL3FvebXeeV/bOml8S+X9XXiQsK00A01eAcHcG0CBC0fIxLSTIf6DZrZgwTgxI+PqyZ7D7CbGzWY6p3PjebmvMtdu+O86LWb1+p7Zub8W5FwP9d81d30xfrcm/TpG975n3o2cH3+h7Pdjf8AUEsDBBQAAgAIAEJGwVTeDxPwYQAAAGQAAAAcAAAAdW5pdmVyc2FsL2xvY2FsX3NldHRpbmdzLnhtbA3KsQqEMAwA0N2vCNn1zs3B6uZ4COoHBA1SSBNpi3h/b7c3vH58gsDNMXlTh23zRWDd7fB6OtzWqe4QUiY9SEzZoRrCOFS92E6ycM4lJriE/hxXDgWZfxTKnKMPhJ+hegFQSwMEFAACAAgAZ3RyU1wEjyj7MQAA62AAABcAAAB1bml2ZXJzYWwvdW5pdmVyc2FsLnBuZ+18eVRT19o3ba9tr1apFRAQSLFVQSKIIDLnWiBYBxCVSZBUIoMWEiEyZ2j1WqZAHBBUhlRTi4ImDRRCgCS9ahJkiqhMDSGVAEECxBDIQKYvgQ5i337vWu+633fXepd/sFjPPmfv/czPbz/n5OQfDApcvdJypZGR0erP9/gfMjJaATYyeif1/Xf1I8Tstb/o/72FOBT4mRGx2+qFnvhbwu4Du42MyLhV6uMr9PTfT++JRBgZrXlg+HuLDb99wsjoi68+9999JDNmmsevHc3KBsg0Wy7tSXkYH7Inb+Ojujq34gtF9V9iP7TBxf7tlPnA+99c/dodZet2YfPmE19MXc278feLTs+KnT89HkZNSVwtO+B54v28rzPzbiAI5Ke/mG+eCzB7+OOZYz2IRvwwBym/Iz1Sqa0I7r+TTXvOvFMj5hwWPntazdfcewrhrlaqpZwMMUOnnaHJh1tmE7Sd+Lf0PBs1Xa4TYrtdmjnOpIIeY5D6hyFzw/AvVv7vXaduBYO0CkFqgGHkK8RHxyZCnReY6yElDoYBowrChD/DTEwimb39OymTceFlqxZX7g45cxNSa7Z0qwvTzvD/dIoJwfD/J2YIdnHS+kBng8KNoq2W3fDToxxhZUY6AKOWzNRzfLn5eQ+Bedc+rL9x3SL3IPb+Trq0UlyCe8fI6IduCn3+Hm89BCmpW7N2rfJ4rNtD7O34QP2y/QcNW7Rm4ZGzjzpW+vuPBq5zuXnduvKyA1inxuuk4dopvKZ+LDXicwMLL8fz887ciQ8U9hX2QBZuQX7WjDhpY6lJonD0WHg6RumkG+NBFvZhXhSZERgvVzFeTqaX/IgZI6mvkIAME0lWLkQ7BqEvXFczGYr1jNmhu7LNxajLsXM5fNXwTAtfA1MqZOS90VqfmLe1Ez0EB4GnXswyf//v9u308qTEYMFks7HYhiRRP3q6fzhRUnqzoosb8tjm6FRVuSL7IVuhFnxpvkkO0dRi5gP7omy7bdsHTw0mN3/ubMlQUxY0ZhJFJgavt99p+XCOmNas09sBYtGvN0TTpxs3HqsZ7Ik8atgjAGoSbU/6oOgj+4KmCFBfIVt7H6JYBYnMAB6Q7n0WbUaBAgRuKUPTmiFfWOBb18P9xukCLUk7SaJ74gbgVcFNMxWxXEnFyMqO6EZeOrCLmBMDJsdUhLejRrPGsyWZjoU4CZVFHaULKihyBDfEjGDfbU+ctAaRBjAzW2wAjCoBdSZnjdT7AV3o1O0kW3trSpEF7++CAhaQNiPfMxNLyrl8uLMZIeTM+JVvbQsfK8xvTQrxGHQDWs05ZfDfKxE24ZUsgT0AJzwxBDG7Q0VF/+t6R01tpF7WoGt5e8pOpZ8pNSOkeLWTmgAj6W1p7I2OBXft7AijBWmEoYJpdpqAHGHGjERi5wlnCrnkY3cvcwNTXGOmzUVMKBm48knrXtcZHNtCDEAE2RbvKs0M2TruLEhHYuN40kP5yaxpaXoe4v0sL5zpiLRTWqCSUKe8+hrNV0tax4RWXLZ07a0TM144L0uOsFn4vFkIHwrMIzGb8AqrVOWBKg4KdhQ7zib/s5OtX2aja59ytsMJgiIqM4nl5+OHgwXZIffBJy3lhJIuKFMzkGEF9S51OPiW0Vctv3pKR2GPXV9qpHfVpijzwiY7bmNcmElcVtyJu14xK8xVBTeT+JqDpqjj3rhpjyI5zqea3Nlxk3i0z8cpStBo28ejiBXmY8KmpFYMj1wj/DIaVPAYKP3M5FlIybjmQkDiMGMmq2lGuQGeqziKlbOlBTi2N74/qzLWtZ3dtOCyrw3pTRzBshGalxI2AGJ6nRoTji3GMbUIvv17n01tIfpalyXLjfVRPOnv33yknlDfam69j5x8fKdZCncjEMuF72uZpjfK/WDrxqJMzpC9/VPKRDEUPJRzMhrjHdR+KGUo8Ha3T3Ih6wce2nsms6VZz2YjPjjvvjOJyLPZheWOhlYKouah5SjOgzQOX9YqSC95IkDXvSzi5vriK/vtwX4lZVkgENieum0H+yYiKrq44zOTWuighYgV+i2ZZ1c2Nm0iN9VnmJ+Obdz45JYhG2wDE4AbSEkfhNwuCk8o7mhU1bT/MLS5gCZp56TwRDLElEdRXMwUtLUgxaRjxD2L4Sl3tXFKpgBwXsPEGUjG3WnhOlatv8DDClRt9xnbAQzNIpYTc2yIOdpGoTWFAik80ykdzOLFuvrne9BpPsSXQzFMC/g50FxBz4Bbe08rQAST73I8bMhVGZVL7hvUaF5U+wG7djXhA6zD32rTHqRDQi1Kuf53SsN9vmmqFLHSodRdM8IBhGVHq937bCirUdkoGcBYbSkLFdrcfB9LuQAH4DTFOHZj1pDEqkalKjZlcbZ07yxeh8f4lobjxqXO2pqvJe1PetIMeoQgrTqm3OO95dTkIY7UfU7p/RAb67q3s/WmC6BwowtGl+i9hUsZSvjckhV7BngwkIwqvUVmtN4z1xe97q+XWIbRzIt2OJFOW8Fzm3xi5inbSDd/yWd/VhIraOSmUVQ/DxtTD5ScJAPl1szBJpiVg42eOZXHeEUs74Kc4N6Z7AcrZz+ar0EY6920P39eWkE4gz20A9fikzutQbFXcgUBHtcCThQkI7Iq/BwBgGBqF114PHoLVmip6pqXkhXeUrJE4i6z5QhtYYew4CwqCtjeKZHYORK+3S/APCmJi8+bZ+muoIc2j/pCaQqfW70CrjRfFVmhV/vQiqUMSZ2PNZmpK18sQJ2bFt3DmmkX7fdqeXilrixNCtFXo8UZ8KolTSzVr8/XrX1xqKu4ONZET7mf/O1eQ83bcmAplAtCDHX2u9/XNZRJ17UXHXunJuzA+mT21eXNv/FgKIxPlkKKYNC6UdD1f99mVqFYrRSj5RiKdkxUr9fUJ0uRQSjsmUwxFH4/e3DAifTfl9z3byU5Lk4xrQM+aHWm/Jd/nXOQz/C4tPm+qC2buu05Tt07uyO7P/ldIbdMCMIyO3MxnwEpvVgN7I70yLb5XRzgLXMfhjdS8QPQRnzWPYOqWn6lYoQ7bmwqRF/2zpodHdvmcf53XZYewlZBau5LHD3cQgqGT3hRacsvNQYIjiH215n4pHtRecsvsS6lmOikqqfVwRDi/Pjs1GB9LeJOt7PVdbKJT7wXVfPa3XWnz5wyXL6UbJ89kV63eblgycevBm3r9fjGMdQ+uy29znH51RrXD6pLJ60epA2GF7zrUfka90+2VxytQXygSj1mbzl65ndfiNjrnI2+s/fBacO2R17s7fm4+vLvXnOooEe6L9Tym8P70oqPl/v9Xy523riVeOHp57+50Rf2zAnlra2rH9y55cm+4PG9yepUz+XKPnLruHvDEaH5Rnbpzd1BW/5rSQ789Y4kv7+YBMmtCFrmPU6hJ80NWqOv+QudIK3/gjmF518pyuBEyNZP/oI329TLqUf+gj2/8YG/vPbgKrQ95K8Mx7U6Wtz+4rvfgv2Hktg59aEr3zx/dqgSejt1j8fWvzINpPmvN0yjEq2u/IXZHsdB/nLR5xeOjN1+Xc/c+9v1QaoYs4T7Bld523P0Tp78pxU6IsyGA9gngIFjr6nWYh+rZWLgxJ8naFRyzHdJrQ4jQ/BLdn+appwg4NqfSBzzEGUt+OUTC9c7pYvpKpgeCtW5C/8U7xz/fyn+9R6gZMWofQEitKAq+P9R+vrfR44Rhf86915LAqeK1rql+sKrWp/PWph7MXOPMpy9qYD2UiER8PRWiNFnvnXCWbVSWiYfF/Iy+DwfQ4alATYXW3D2IZFzEz0zzx/kOpU9y08TeLzmjwsnnC3zZ51ncu2MQIpfztWyg21DnqHnegKdxF3BJVW9wg1sGkan7Z22C2xJDXPOzn7VyMfwZHPrdZte0HLk6Xj0wouOQPSFppodK9t/oN3fAQAUBYzQk6GVTQB2ZxrLIUxgJSjobrq0s7SICR3qRsFIqUXsjRKPUU9VQVemd1VuimpPyU0yf4/Vl97pd8vPJ8/kRGFZUGqrJ5oSHQN6NcJE6zbFhGLBIzU9knsCZdgsUFJ3u3NUYNtXpBkXc7GqkB9Z7AgbSv3fsIi8ERfiQOc0lE+Gfdr+pMa86L5L8UWhyabxiCZWXQpej6IW6tsjzoJH1LGAyNJx9I4UX4EWqooAcZwaC1VZw+QZBZI1q2hNVbkzmhjbEsbmXw2QZt9+U0JIX8Cd9YOl/7wI1NbUWhGMOmNdSuGrGHYf13+q3//mGXVwYd1c5wmq+2aZB2wdRUDenwQyu5VFj4yGrRO6mlWnaAVcUf1P2IfkRk5gFWIG5MsgJxalCdSzSks8Yf8QoONw1rJCRuTcYE5k5uwPjQBbeJhhyd4r/6W4elPdoWF6JMlpPqTplFRlE2c77DAqRhJhVsY9oSxnxlVII+6OO8+mzyOxKhxXkjWebivzcORX7UPH7HBaplzEsbXrb8XE0JpI7w+ZlWb1jmduijM7G7nme6C1wCrelCDw7BWa4piNqkvwahLxfWs5AAA/hP0GGFOLGEQPzy4s9xBUQLTJWYlMBnSihH8dP0KO3tKYr+LWwfmN1yJ0A7GupBmrwo7kGo6DDbeKfxXppVGE6fablWe1LFSwNIEWrRpOLetIhwDt7Shdrnnu2zs+wgW82GWGicyGYaoTSqojg8Z7L3KT9vUlj2TmmhC4N+uykzoPFPS490ds8e1PPulhRsgKeKFA+l/znAF1PEWNJXsDBOLtRaOY8U9fWzzyH7AAD8q2ubr3iz7b8fBKUeQH8SFNVzYdB+Lm2cn1Rti0EbJzVsw1u7UC9N0y3fGQCsjMl+qrFhQOVvijU0gQS0g9UCGOOMrKwnICS35MwQxh7rqgh7mIgmSWlK9N2L9cS7QN+SNOo+J2b1ey9gClyJ/qWVp80S4QgY98Qtxf9VTWyhqdRYmwnMLO4Fdi93ZeZ9Ab8g357yXvQFXnOb6qqbh5242zhHyLkN/jYnIA/bwyY3gQpRwrc3L4cO1FwOZ4v868P+rTrhfrh9GqaZ4Qj9HWrVy7dvBY1z+vru7tdP/nr4HFMKp4+1d4hX7LfcWv+2vePr3y1xUWVvxi8msimlv1k/3BpZL4Yv1Xh79dSn5PnIyq//Fr2ECMgr7+HywMe+LUKu32asGBtJnywQT8tL9/rNnD/XmDB7uwfr/eUzy9nj5/Dz5NV4wUlqXl5bUZr6u3jfdfpqRgX+VonP7g+icl7X7lwPf/0W6H7cAAELpVpUds6foTXaaybcE7R5ZkONTxCIG4GN9Uz3xEASJndvRRr8a9P5Puq5l7WqvaWF36hwUdCnrs5oezRfdqd5D2AlcF431Ryrb5/PkqEEY7O1zx0FdgNRKdsAWku+dXj9KOQIcYRQjTaxf/WKD6IHbclJD7KbG0FQbZ1VUQO6fVqMIpT288mpYiuh3AxtsuBYRV/46yn9mbECJNwM/XPxpxYkaxBCt7MmtRMyI9hqE1V8KdcA+nU1pEBQ8G+ptgA2aElM6ULJMmAVcD5WWW58yIzhn7ZlJHax8hhjN8uYJ/OlNRvjb4BBsvRBvVF6l4GegrHgwfLvD/A1tVfuZs2cEa2U6828k+VEKg4kNmXNrvT9ddiBO5hXwUJmI77wihw8pwY0JFxDDxkpBGMr9XvI6z26ycK3TyZWnKK0R6qEOvC7IKfBWyVcY6W1IIP3XEngaayKcdOp61nnUtfGL3ASVfw6r78PyXUyAiHauKdGMJuNP1yE7oqO/IQIqvSuvynbcwwgmW2/ozwjtoalf3psK+Ib4MMWxGYFd8mbSOneewV0qWKJcrGM1MjB70oPNy+PRUTUTVLDl5xF2iyGw44WvGDahDYs86y8vioDZeMJxcHudd9qNPELLqGtCz3rtrWupO7UoH5FaIIs6G4fI797ziO0CwHptJpl+kzCfSN6H1S/OA7wbqS+njNltm4s8x5wdNC8ld9PlZd4Gw3qdsyLf/UXKq8gCnIXv/CfAyRVzPdwhAcFtvpvLpsysf+WldbthFQnl20S5ZV+KnQB+dH8kc2kr2PsOMrUI0xNgkqFHfKt3kKLy00Zz2gvoaV1eYE7ICFircBfyv9WOQtuR6906Hz6EQsrf8YtxxLZ1T0kF5tHGnbL1ojCsXZF5sOrVTR7iZuS9nBg4EQCMzK2NdC4a8g2w+EQsXqChg4UN2k65ZeNRn845XGhphZoSoyLkxDXCClfZZSakybEFxddMXbanbL51/nghxbuYFx9zymHHqs8DwT+Z9tvMyLo0Zi9aq+jpqQw9XhGvZ+y4O+eJJam+IPLqW7R//xwHymd73N+fXOSavC49kCSJLi/PZqS1qyLR8U/892eV81KiWGAUHz7rnqj2/2urACR39o7dU6tkbe8R/BvbmTPQfJrscwboJnDZRztEOgrgarVinNTwMe6fbv/V7QYM1SfJKiyh+PUGfLnk+GC1SPlYGoSP9/bttJdeL+9NbWS1/mPb6MSzrStzGVLrH6M6YVyDn1o1s/6Wm4Ap9Xrdat9RyNDMhbEzdvxT6kQexBW3OS5wl7F4+oW1slFm4voWNA4htvDNftr8HQP5gSPQdOxeW2Ks//XdmYgloY1mVkIMXz/BaKDmie5S9cjEfQx2f/3XR5yUFPTjfhQmHgK4HucYk4umcSm/Uwtwv9wNHo9eRCJnWD0VbYxIEoq0rnzadcoUgjv3KmPuVWNeVnXbxhoLCq0/gxNDG5GnrVHkb94xeuqyb+IGksCp8mrktZv2vQgXdMi8aGW+mtMI7uuzgjYz1zjaF8yOSppWOH4Xfjxu07Kh9sqUPN/1Z+Mr8IWaraqYlHE5gzKycUgyDRmtCXlkkdUd7eU1T/iGEKl1h5w3wyZ6bHTZG4xLvrhuLBxYmbyRz1MHxsZFDuJuul+MOTjn0r/OgPJQrbPnc3LvVi/bovn/HhKAMG7ZzpIQng0820wq2EdEdZ11WcpJTLPNRsMIquwNQzR4gTjMq0Ze79R6URX0auRm29w+xCIeBPVy06B67ADali937LTko5tjRK3cutlq68sMA+U+29HfVHhGgh7ufHBmtuMQAuUJcQkcAlrGVkr1TW5dawsCKQ87XHznsqn+Yf2gL31I/yXVv55676+KCrth5UMKvF48dNPkHWWy3D0qTbJNtFJZkbnso19L5AEtSPjCY3X/U9DeNkPUs7b4cng4r5AB3fELuplO0LO64YQn4FQDJxtRDfkJiwZcLrhAkzXmYxLw4274NZXDCr4rQl+KQTiw8A/fEZVWnnSM71rUs7rkFtyi8TJ+62BrWle+h+ZYqS74nXsSiN+JwK05Z5QyR2o7tQULYILMTb2VXitp/N84N86K6VGDcyGQD0gte4hJyGhyyDhdoT93mTfgFOx0LIgeVXCV782H4/HkWH381/AIrm5r86cpnAxCbT2xwyZ+Qu5r2jxI3oeP8kYxqxXB3fyj93Qf01CNLHn9ej3U+CXEH34ikNfjsbQN6yceap0n7ZnKGHNu/laCnvHC0Y5tTHR9h7NpiXWFsKPe3INiqj61W5QmPZpJJ0a9j35qbXoTeXNLBWX3aLc5fauKvKghZ67H5VxPZgQNGr/53E+oLe/g6DZ+vTwHqMZ+1HtUPv/SKERz7L9JJsPYRiNpc84G7k+Tn4v7MP54jHKovDFn7SrXX83Ct8n8zSQnBap8DtM9nAOpzmB9UURgRfBot2IWGyivFyPeazo3MbyAJMn3YooXHy3Korz7NZoiHabwoOG1FxcXMY2yR6sLyOwwPIkK/anGK4ee+UpWnYp/13jxNH5lH7VlmmNodK9wBua/2f03cWbZ/HNIbasw15yGKFd3R82lCtdWlVzBzYY8Yo1NV3OFrePxtjJkKvN+rvYT2Dwp6OlL2vFpjru12zvZY82obzs7FDuzEtn21JxD3LnNizP3TVzsznd+a06yW8VhiYUIoE1x4tTm041zsXOqr/BWExB/ExhS/Yeo/ztTp8MKeDD5Kvrch6YzBdzUqeUdc2fhyph4cKOyx2wTSl9Jze9nVwfhSG19kk+FQRxxtzi2pPN7C8zW28W7yDGuYOuA+J21Z/ZqYhoevg4qpwXqeVMghwcJFR2oupbbOuuzt82vvNnBgd7mWHf46Z5dj5/SnqaYF8/MCkf6g1ZuYl+paGjBoCRCQI6riTmbOTfT0RgkEElFBT4RTWa7kKlnTlASME1yVUA0PJXolgWQgZUMZe4HKB/pCGeQgbzMuc3ZLcNWU/iSakuZLPnA3o005Wocchk++Jq9IXdxjp4ihmHc9ged4+Z80D/8evNucCyY3wXkmIqabxJligbNgxpVcIgNXPos2kxNKilCsafd02Lqbt604m3BrO2IByuiH2bYrH9vtEJAHEqacYHCQTtSdMBSI1J+7KoYfLjfNN4cdwdJ2TisIxji2K6DHPabLA3Y5/NZ43QW+ihxTUimoCzG5KxB62oBkHjFdFuz8pI7eaSFmSvmwWeBhJXqNf/v1hBQv/lH87LYJbtpTWQULyppGOqgSW2I2lQaEeMDKViQN2eAsbtoVXXLrBhE/LmI3st1lyBGtzJ39uhkmmYlmN6K4aYenMK3ZCO/4oeGM0MQ0GGEaTemQ+RinhCZaufDPgmwEA1LqjHvua9O315sXfXQauUEVFiorWpGAxFLuCusGINEp1+Cf41R6z7ErxuveOpSXxoIWh59moeXHuqgNPHhSmTDUtDSryraxUJqXNrKyJ4UG7a727HZ+zcdbg5wtwxHxF9fXjMBNRDCSUdF9545ndu8S1KuUEdG3ruGKcDhuMtM5VTOA9o6v8NPm7rctCxU2XtF5HGrn+DRuwOduJ65nJpbezpqSNOVWBadVQF8LP/2ZraRl7D8cpfpYeP4gt2URCdfMgwXZZNQA8cG0559ve/G0uiUQZzNtwNx7G4YTgWBj3jfU1zYd+tGcF540zMDoQiXKmRYxPVvdHOvaV9t4nPiaDC6FPU0FrrMKiaD2ozk9nicVdJPNreH8lgy4XK2U8i5vCSbaFHLbe7ivifr8e73fXLPFQBJLrkOPW3bE0lqtGykEf80v54xjki/fOjWcUPX6Xmh2YivK14aPBjDrInbBxA5gqFKP3Ym+39iFmxIor6XKB52UJ+woIVuVa0bopV8Vv341du5pMEhzkcJkX7mVkgNxtgRAaUPfcBHL+Twe72ypO3koeqdlh5/JLQnegVmHYiYCcfOp5QPDpt/9adMDBSEz378pXG+Y+k8zdecK004o4miooHA0zwO0HFDODdNy4q69PYSSLPh+uqwhYAzwBa4y/WWmsF/+ijg7W8xRWjW1Fvz8A6bI83V46mp4iYV37j3j9tQVTTkj81Ykkd/hP9rLbnoATZ16VcaCtn8TeTQUi559tKXC4+L+ZT04OUOH6n4m1s6I6eq9hUvSef3DoLYQi8PL9fhm4H/LQEaDwUmVVxwXXw7LkU2N+bxYHjRsM0KIq2/2XOLia2MA5MvdUQfHm6OCq7wHUXM9geE79Gj14nS6alZfJmuhj44vh2DlJoboQKZtih8qTp27cGTTWOZYwpT4Qp3LTXNa5WsIkX5Fe3WEfHQX0XJ1SDGrzoChJ6HeZo/qXL314LPmQlF0OJaVTfXGsrHT7Dio/Qa2Wl+PSMS8LgHk6PJKmaYHwB9ChAU9QDsK5ZOQWENdnjQnJ0dXNsN5+++u5z5kD8Xr0cuXJvhlcBP4hdO2ZennpSczMWbMImDENn++2N6AJzubNOm8/SZ4QW+VwC2LDl18joIjx5jUlFUty0BNJ50tNwloOfI1jgGfsM2W4OPIKU60G7E8P42FsMRZUAQVbE1Rx6xsU/Xr6L4YngLavMseXP8+L74FtlkGYGxxrd8Glh8z1R9Rdy+XdiDWdV9PZnlOSb69Da52D8lhX+1sCtBdAFUHPd4/5UQ07+LLLeR+JyDOzZrKanJ3ZucARB247+IAfDgMq/14OeBJcrZkQk3yokK2g6nm8FB+WURCzorEKSc9BtyKwOghoMbDZgsAQOFuLr4oEup24PMRbboL9qN1k0OOzq/pTqe8VAF5LeNuhf6/H3h+pKBHfyqJpnY91IIWJgikiVnD87Gn1cEkGMjgy4Y3CLnC68vsZehvtrOBH+NBGPTBk1lJN0eRaoWkFjomIXZEYMFkS2F693Lvhhb2ALcFSgYyG4QydHScxzCp4FGrboRZWOvgQriARQk9JZlEl5gGC7kgUxLhyA+PKd4kdKMm50HjiA5gNrSYOzS2PAbIzImIg+AQhR5Axvho+6Lgx1BYf7LHMOftnXC+wYcFhpbtqMBWhsexnevysGd32BSmjaSb3RNoUwffAyBPNySV68HWlFxfrcK5bKpQaGJBsYCz2RFOOC8Yomx5+JOkYQt2n0onu+xW1z/EXtre/gi4Fkprsr6VMNT9UAM8WP/F0HCx/98tz8eN64EfzTPm076O1J0upXXQ2HJguF/MW5a3JjKZCXfLmKKIb4opAoQV5RFHQnzNmY9iYR0dTdbn40xuhRSwxLNY9s3Mzps7Ch7Y2RK+2J9roo+MgrahzXvbFFc7WGmf9JsSBGLzLsp9IX2HwBcaaVYlmHYHDwVLssbqWiqWh9jnzpbnR/Qp5VObwlpnQXt360cu7Z1NlfBk0t62zghwMeUTrgpaE6dfkju7ozsnJ0jgy05mcVXFKf3LNbFLaU0I+RB8o+mAyQ1BVKe0vbtpr8tHODi/scqio03hTk/zbW9LXltuQemwOowFNwpN2O0cuB4BUwQrBxH7luEaqygs+BEV5YUszUuJm1AAAMzmkEPFm05F777Onc7Zh7yLZ7fx5y0CThIBY18SvQjmRWddGh8hLPcNppRL0iugVcHuZQ57apcnNK10kwfjNdBzhPVm4M3A/3DgaCQ2la6VgLRsJ8aTjUsd8DURoXqwOPYq3D7iH1/9hnxDviHfkG/IN+Qb8g35hnxDviHfkG/IN+Qb8g35hnxDviHfkP8ryEpCoaEX+lW/JEPbzbfPyUUtfRAEsfRW8g//zi+CHMOiRet1czM9EN3hFo62Fs9DSaJA9VyNHISaHfEWIAWtAnUtZ5WRkeO/vBjqLh7bWDvay2HjMZm70FUMf4iWh6cvWJ431hFAoehtxqaY9xaG4eqhWk0o+xx3hygncomHQFMCHKMqD/e7Z5meEVCBQdr0Ct8zMhJOtTBk0jFOWwXdjlxLOrml4GWLNsO9u+MAoyzgN6EtdXXRqxtbNvviJqXvGH2F+P7jFi4stYG3RTeWpbYulqZeFsf9/oGTqg7jQ5KsI3iAXshaufYchqIevNryyXBBNCqZdHj6veEfN6CcCvNcDR8Aux37o2ViRui88i2jn6izbgst4s3w3UTZO/Cfi+j67a8vtapLyzX4Jt4cKAJhYxT9UTh2GCUR5sw30IIaAJlPYXM04MYnS+3qH54l67bAyGI/7bmdwrd+uhWiv7UgpPu83qywpV8CfX0rTL0Flqt+78vud77aRzCnqUwIFauYt/OGln7cFDQn48LFvsrRyzwvcethRxJSLWGHc4twKHkLn/YzJwGPSh97YAxSt6eOZ4lp8hiffkmK+mirTqsi0d/lq4bl6fyFPgq9btpWZN2Muzep2tiImpvoqdUU8deTYUmXO0aklhSfMzR3cEVChVyh2E/JSjtRAD3CtvEwNnIsip2bOYxNdTT8GGTDoq94fm6yH4/RKmcKnegDUXuTA7625CYBcPcd2nvs7sRCLkLbw9ash5AyiYKsYqHP3geZ3isfqo9+Y3egtu5l8/waHruPLi4ccJNdVBWmjZiTgd1ee59mevvi3WfSVTDaQPgUSLZBhOV2HaHZwP3SpkIaupJvF/vUNFJX95LfagIW9AAUuboXwTH5XN1TzGxROEV8tiUaOzwmrFS+ymTJfomkuXa+caS91Y/4rk883sqRHh/yt2Kc4SekJOJ1K4YbNNJiRaxZbv+9DF6daEpFz0tmn/Xuy08zeDg7TSBtFz+yOyJQVUc5+bI8JVR7sPCOgRElEyOEbKV1Qz6ugb5zOtKEAHq5D6RzgmioCzotRSerBUFr54N6jjmCxbPSbqThpZmiRbepnLr6kcu+plODdsTJDaucx2+v/Em9EAphIy8y+zeu6hX1tcAG02QoSBLFmuPiW9zB4mxrf2rn0zJPzEn6fnK+aZ6hK8JA5XhNO6NRJWLMkYabPrj7m2oCe92UZed7RDGhIdYbvurY0WJeBKqWcu40HbuHKNC+gGujwht/V5XmI55MFOW8dSPF8ML/cKLz9XNu1s1J30xKy29sfbA1xRRCT1Z5poT+IqsBG9gkJw6hrWvXD6YZXKgnjb+em8yWYnGCukmE1xnaJPlaTT+0AHABo+HrJKRWmW4YourvSPNa5KoSJUzlYWsMfFqAdP1Za8CLdnQp7Ml0OKP1MA1/mxX6VW92lMQYFVI3dTluUKZNV+nGQeqFWvZIOlG3CzO9hagd+kAnfE83Ht6ot6S9luwmXz+iLcOhJ3tnT+HJ6jTd1xn4w3ZgttCrCpcS6W0syZyPZkkvcZn9J1u8mb4soXfVA4nKAcdAwaQDx5HedONUSNbUEITICJ5CDIn7MitCGmB5qCLRmEfRCDml8kJHI7d6MscdwK2hu13JLJ7dyv+QpDxFKze8t5S8GNsTJ0Itwiz491uDo19QttVdrd5qxL6Zokq7G3NC71ETvuD+PyxZw5l+PF/Djq+JwdmiI7S9GDEka/46jit5wJXlDituAEuZAgFkf2MNFFeTLHsEGJV33RTFHzF4/wHf9+zRdjz5uZc3Ft0t3pQgSXiiED5rtGoJKvEVNEZFxsPEcAoOVCYlq12yv4waGBfkTrk85FhSu8JmdolxKuzINptCzBRtJuFKufv52DNIuiChblFLChn1A64Qof75O8WwZUdTiHb/VTbfLC9r6gJumgupkssk9waETfx73t1hDTBzRnDj+newsZENjBRVyLxPq7ghDJUsy++XNU2LtN6ey1XTeEVnH9wAZF45J/HaZJxV67Nr3YpR2akhPzR7YsKQBwIn6U6wBS/w0xsi2p3YM2rbHNW5GTviT+YJfuoxwoLtPU9ZYovWV/LOhOKd+SagGA4AhLJtQrmj5FmnMNvu52na1NBFT681t15VqUBQjybg7R7UJe1VuvwU8e6YFqpsQoUajckkwnj1O6fuXtYNWOLGstlTLt0u/bixLCJVFw1v4bReSo9q7049xUw0x+MybUbIEup+pUs0DHLs66sQSsQWvNTOny2uH0J7w9qguUggzoIfRWUMOO7rQyYNuXU7AArxNFacMrNdkBSqWqmsj67wawhC6/7pzU7BkIN83do1RZwcXzf0zPOBVIR6MCdqgL7mleSevsf5+vmwBuAJe0vV51BblneIyThiw4rjMSEWuIDPrzHPaOEzKV4rOxWWaaJjlLtPUJCHs+S2LvHFJmtcwt83CHdpq56492fejXKi5ceeaT37hXrV/riKVYRpY7Y++ATNUb3ap+k0CfSWp+z2z5tlZaAPcJwD6u3ZT1N/9HQzKosDO3uaeZJUuHRb0h6uWX4WNnntEdN/hIaE3cvo9JUCtrRwUoYS2lTs6IAc7OGtYKlAYTWG2O5bdhx4nXC1EMetPcDGZzVCCCE2GersXImST+RqkBap3GlyrSZdNu3ARJh11GIi2sQ0iceULBxlHI7j+SOTpcgHsiyG/SuKMGOGhceCd5cGhG5qp94TrXSBOdLXhJixEFYA9qXte9mTShyb7eAkv9e/jat3nM9KrlMZwAS/iowpUFkR/1wKqOOxqG8fmZ/Crw8lsdVlE4q3lM0MZBK/ex3oO6ZxQq+phV4h3PlAgXNjatY8+ZB1zpFklxjbD2eTv3j+Pfx4TfHqn+KyeLFngHn36ZfGD0qEGWaO3I0pfOeaui0dJPIPj9iwbGZiVf8N3RcbMOlCt/oCQru9PhZbtkpXctS0K0qfHb5ltqR/dm7criXvmsGB+rEg43HoFW80Eiv0jLthnsqTrOyMQPNCW6nDMtUnoOrtNnCV9OdEPv1+E6PmH4AyITSL8TMkT5o/JpBW4ZhSjyo5HRWd4F0t6haY/1FFVpTqs4jSU4y2UCvegTfNTHsvptmT3qwwR5Jv2GIK2SpZn1teevOGwcZjaYU9wPrP0m5xyXW/1LSzvbsbv7qz8tshTp8MYCKV+MmuiVh1Kbx70U77erYTXH8WDux4MQ3H1A9xRG36dFouAdwjnOl8Oxnp6IcWn7hmDpIyNZIExpA4nXsvWuwpWODiAXJN67UOCoShrmgkenFOaT7sYGlC+Q6CWeRU87zfvE8FLjmN/1R1IsWaqLJQH4So+zgl/Pr+tb/h1IiabJ9xUatq9zaMEQDzuLZv1aJM9vJjj8Z62XsXUcANYsvk8drfJJJMtti9jVMiEh10QL4cdlEv1fvt06y3b29tb7yV2Banz4D9RXH6AKDGtNVuSSgBq6yisN0LtDoCki6lPlKFVMTd2eVbJkF9hDtvtwnaAnRg1/ohQILGKyl6DGK56vG0m4RWDsEfNFVRk1Sai/jDjvv6NefSiAD+qpQq+9JkOYWXHl2FO0ZB53FApUJnFnvEKrblzOX+5CSXUp0EGSayrl2oohX/Bsx/OtQrcoYIeaYEe9KOJpjbEUMu+24oY1NZOMBhUdrcPIC2ljE3rbKlLcXm526CGrKifqucLObci6ZvO1vzth2MDSUnqVF5KZgh2VUUS2iGSwtnjfsKADA258ucqcigF/fmlB7F+IyY3Z6+ZdAbMY/EX6uVjnQ0NTkuR20C6R8SKhSJ3mXT8hhfukbrfoIRpZKZjuS4loXzt2QVC0SiZs35yZym7KnvZ+c/bO5/eKP1SsxvWNV4DgGSI1rw6kf4IZRGBNEVZAJLQ7lGIIP5jJsEoe/0PwJ0E1WrIhcrl2UCp+/35PO9i/Yr31KCJIUP2bxUyEwIJBWA/FCWNTacFl455snFuHbh32JR+PDCOsk0D3rxTKcvu9aYsuJnu/5HghMWpjHCgp9RQWTz1ZGnxhHepSkCKPlAu2ZU6qsV7utHwY+wjQWcQOWA7MvtpZe4l1L4gl60l0p2ZRZgPtLgWiVQLJgzAC0aJmJtB1tIy57anAqy7d7VTT4qjvgjupL9X1ismKAwNNM8sbpbPIUWy9FiB7SKgsmRd8HR0lPWK+znavoFinMvZblD9yROXv2ax9GGZHLYAmP+gaCulYFCHjHQiDyJRyHgkACtDWg4yli0aB+3hg0qfJDGfN4X4R5Wp7DArWUGmZOObsBFmsZlVdhdq2vziMcLonIFUCKe3T6fyiX/0I5iNSsHgNVHsSxEBadfQWUjruOSGcGpkUlluCIIDkn3Q1pLPYjFgNgsWDlurFmAHtFmdpZwYR3sFEaUIJsQTeeFF3BoC1pLDhy4H4GJIh8AcvDhUq1ioK8pKEG9cD5zdaiI988/ziSkteeFeMU6zEiNutUR8/I9zOmGoLsbuEdUb6O/zfb5Rr17exLm8QHJgwGF32iaLvaYQdz6YPXBcva9UsguwmIKWrOzlEA4xZscMIouvcaApwLdCZ2ec1vr7OJYoPpG1saTagSIqVFIST8LG2934LexHPyNeQl5saeAk4emdvU/YrOkNh3fXQs45N4b64oFlZ1Q9tF8fBlmSm9m/72tHCgNGCa3xgC3S8mnIJKdXaiiVGVjp5W8ZSdxV/sYF1UkQ2GYUKi9ZaPoO2RV/d+6VAJolMCzP5/EzERLosNEvJJX5JUUwZHQDJ1WUxYMx/OVAN8hjYa/8GULT64LdN+H18AxLch7VgS97BJIt5/6YzPQ41uSjOvnZ5wsF0O3Px+wRq752EJ42MdmUfriEM3jqHvhi/ik3ty6kP0DKmcBGPJhALVkpKk3m+2ejhc0c++fatCD1vA8/CqpB2lvJzSJMdzrCX+SCas+g448lZt5j5M5XfTboUZYZEaAH5pXFqFlCRjZ5CQHKt2lK4TwNXw8KqJ07+k1Nf0dzos4PLoW4wEIyMpuMy5a5I5ywxCA4we5OzxCRWHsd3+p6wSCs1wcb5mPqe3BAaNui0n4DE4RfGUko0C7R9vPoHFR4n7MxzD4LAa5wJhCCxkqXMdnf+/ePZ/tAZ7PtmIywGzxGmvSZ39PAWnHFh477FwUG7Z0YLOVXbl5Y8nnA5yz5fZgj/V/RBhPwMao2Rm6EYi6sCx4ukMN0UlhcohOIiNkJrXJdQxhC0PCo2C+238WEUKLKQ75q3NgS7BzO/XgH6DTBiSDgmSzJ63rtgU83czXiBjRZr+qha5uwaiv28dcdmE66xmteM+oDPxnxvycVzZMzqdicQD1o9mdHoetCJ6ytiyj0ydNCBn42BLEDXPTi9zFb4T0+LRTnrDFJrzSm+V8l8l7cxUthon6tNEVRdu7Q2bN1rOaamMUbcmc4FWbj0XbvaJmOFKwYR5DnzPWSQGlN1NyLis4ZVotXNNQd/Bsy0yHTii+QiqD0qQd/NaF47ezk+nFAwlTLZ7xTD0rn+tZgagHY/7UuAh0bmYH6+aCxXTNNJyBPGUcnLSOG6b6m9FXu143AeKIc3Y5XB5tb2iecBfy8Yp8Hlwn08/KVj1sJh9ocDIyyrw8El57BLQBkTE0Kv8GI4kCHZ5ZNfxdOdIJIxtMcNKNb/vt20PdIcyJAt2nJ8775b7k6NQciIbYw1d38ZFK137lOZDiXG1aLG/g+5/XGxm1ntxb1zKtEVvpMooQSi8r4dhmfoe4Vdo90+HEQCopp1/5rFPxVjBcBfp75PMBXd6nBd0KFIGhFTHoKhpfRSsLVhpLcdoeUHO2CnmXYLLC6JcSlLwfTVdbXHsqV+aCDqMPeAlf/tozesCFM2gqtZQD0SZH+5/I2Lku1u2Ii+DDQFPC80bt5QumI63wBcBF9bNgzbMZfU1bmGGjp9j0jTaFcb1uRkanT920Shub4H0UjjK0xc4o570fHtMamE9jlL0V79W8+OKiUZPov/22PV3mqbvls3jTsXWVE/3DGJ0m1XaR9igImvsSj9FmUT9c+v5+wJaFBh5A+MAYBAxf/Ia++5ae82BiQU8bIRDXbrr0if3dZ769Fs5MHL0c7DtIkw/njIEXb80IOVPVg9Jub+HpjHvc4pJoOQ5thvHPA4L8iZ99cfb/AFBLAwQUAAIACABndHJTIp+Ouk0AAABrAAAAGwAAAHVuaXZlcnNhbC91bml2ZXJzYWwucG5nLnhtbLOxr8jNUShLLSrOzM+zVTLUM1Cyt+PlsikoSi3LTC1XqACKAQUhQEmh0lbJxAjBLc9MKckAqjAwsUAIZqRmpmeU2CqZW5jBBfWBZgIAUEsDBBQAAgAIAENGwVRx0/xT0QYAAEAXAAAgAAAAdmlkZW9sZWN0dXJlL2NvbW1vbl9tZXNzYWdlcy5sbmelWMtu4kgU3Y/U/1BCijQjpR+j2fQioWXAJB6My+0H6WRjGVyYEsZuueykh28ZqTf5hl5lx4/NqbJ5ZTptILsAuY8699x7T9XFp2+LhNyzXPAsvWz9+e5Di7B0kkU8jS9bvtd/+7FFRBGmUZhkKbtspVmLfGq/+e0iCdO4DGOGv9/8RsjFggmBj6ItP20/Ex5dtuxOoHW7uusaHVMPNMfQAlPr6GbQ0bqDwKNBR78yrFb7rlwQLZ3CM4lYTvpZwhmJ2YylF+9rf8e5p55Hh4GtWbrZavfL1feEcVGw07xZ2si40jyDWkHHh2PLbbWt8J7HYQHwhJjMwmRaTJPV4+TkjF3d8wzrCp51niLTJCnTmKVkWeakE+Y5Zzmb5ozPGC9OjGAaPR1gSGxP8+BRew3pIPs6PR5Sv2dQoOk4FZjKa6utlRHPwnK6ZHwyS3HsI1zapnarO4Hb1eFWOqde4Pq2TR1P77XaPdDI5YsyUZUiDzyPCF8QQByHYzbjyZSliywqBUkRuyBlWqAjitVTsTwGZXdgWAEyUIesvzZMw7sNhlRivltA1HSoIjLUWTKnOIoyu6Es6gw181cxwlKcGsN2dFe3PIBrX1OPIgBPInKfLUgvW7L0SI+Se4EV0H7Qpb7l1TQkZ5993VVcsPxhR3fOECAlZx71cK71b+7ZEZFGCPQTjo14xE7l2I0GFIaaM6iA6To6vugFN4Z3jW7NVbMWZMELwt2vOahFPCaKerQ2xVkPQs226+GyTvmuzFdPk3mTgy4doidvA5Ne0cAFH+TA4/mCpUkWZ+T3vz5++Pbxwx/NbizPoWbV34Glf0GNbjBrWH6cJWgzQu6+s/q3O2g09R0HHKvpYbiqfeWBTF21rwuKLFZPQoDQEf6eZ4uvCSsKVm+IMBVyRxBsj2mWF9NwlquRSearH2nazNAeHWqoKJjuOUZX8gUFTQu0TJlEPAZNiExhzBHynGBi5Go9aWWR5WQWFiQKBT6J6epJRZY/2vnqEfkW1cQB5WTmAj/0ssXqMWX1pGF5Epbj4l1zijeWSbWeIsgQlNSu0Oz+ovL6LJrkoGK62ECzBeOcJGGEbzYnqiEFf0EV+OLUxRJ+YGkkD77msp2E/5AZy9VobEy3nhia695QBxW8YuM6pITKDoV4QKHk7DuXVZMZ7B8B+UJ15MipMZZhdSn40/V24vV2o2A91WjPszxn86LZI7LXFBFqTt4YFioQeKofntPRkJCE86rQY7AGnFx9l0iP2T0Yoo6tylTR9V4WXVo3Hs3UfKt7HXS8zTRwK1AONASpf8YXEiaiIgj4sSwVQ843R5Lp7lU9LYvlAcnWUSC6vqCBIY10wzrGhg5abTo4xuJWh076W2sy2dFtmC3rLl8PllkoqZlCX92VsVSeoB46HDNPdg8ErUQH/6Fq14zCfjBXx/ayPEMz92kjQEfFncor4dXQAFtiFstewXeOVHnpNEvizYRrjE59zzQsPfAMz0S9DetaM70mI8zqrt6D6sSqNe6CvmaYaq89o3y0esqnEirVSttBe46eVqSRkkn1N/lc8qWaeWf1SLd6+pczAlxFKbXxGod3R6a2txdebkoF6n7oGsDdltye4JQ05Kz5VQ4ShxdgAAqFGsqvzGWjdo+v2APjSTWX8HOP424XK8lVy7G9dCtrmTRugfh31TAnZNlQvAMyGbMwH0sxcvqqfyGvxmoeklxd1VekVittHXIEA0N/Owx5criZRZFLH5N3gL3KNvqcY4bkC7VWj0miHiE9eic/W4cb3ugd1/B0qRvHQlaryVT1VNOeXbfTmDHJwtfvVuRLfQfq/jluxi5eZPUk5Z4D26zMJ80Abt3WAGIBmGYzfjvic2/H1V627wxKziBRbKbJDJopbdYz8O0P9XWJquW0h/Rw9QM9Xu9+SXC5jJYlNPay+P8SXCuzT6+JWx1rX/TJthFMio0mz5vmbaBN3bNTlhc8Vje0vbG72cBb3jRG9jsqdxeX2L58tBBNFp4BDF66W+wK8Z2rxYjlU5lOfb3Af3RYkYcoUlm/je0jxxe46eOuVz9djEvZI40t4FFqeoYddLtSYkIeStsCHZscbHmtWSCqvHSifRI+mdcHmnHkKJU9+nbnGqq01XqIHxqk75umi+u2blVpjrIkGfMkeqseN07wgsrte1pPlUN9yXtxTT3lx5JPfmJ9Hz3Uy1qsKRdGKt9nBHhYvU3wgw9ma75bO7HDUsjHn4MPIt/NKlNtLL5ylhxhuhn4yv7Q16Ad89EuhKMsx+0SDXEchttxW50inWEixgebj6gpJ5SyNcOyEMXqMZ8/M998Euqt++L9ztP3f1BLAwQUAAIACABDRsFUFR5gG6MAAAB/AQAAMQAAAHZpZGVvbGVjdHVy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ENGwVSTzC0gdwUAAGcaAAAqAAAAdmlkZW9sZWN0dXJlL2ZsYXNoX3B1Ymxpc2hpbmdfc2V0dGluZ3MueG1s7VnNcts2EL77KTDs5BZb8m9jj6SMYlMTNvqLRDs/Fw9IQiQqCOQAoB3r1DfpxdNHyCk3vUmfpAtSoiXLkiG3cdtpPeOxBe737WKxu9ilKq+/jBi6IkLSmFet3Z2yhQj344DysGqdu43tVxaSCvMAs5iTqsVjC72ubVWS1GNURn2iFIhKBDRcniSqakVKJSel0vX19Q6VidBPY5Yq4Jc7fjwqJYJIwhURpYThG/ijbhIirSmDAQH8jmI+hdW2thCq5EytOEgZQTSoWhc0IHGT+CoVpMGwjKxSLulhfxiKOOXBacxigUToVa0f9rOfmUzOdkZHhGu3yBos6mV1goOAakMw69MxQRGhYQQWg9OuaaCiqrVfLmsWkC4ts2Tc+e6xZjmNwQ1cTelHROEAK5x/zPUJMiACzoPImhIpAdKFtTlJRb6oYiFfCm44HlHfhSdIO6tqnbmXPbth9+z2qX153mvmphojXMdt2kaYftM520S+27P7dtu1e5dvnM6GiKdosVt1p7kh5oP9pu+4m2pq11ubQrpvO+2NMHXX6bQ38MNpp9Wttz9ttKO3n7p2r+m03126nU7Tdbp3qCwq5+KvUloM5QqEfJyK+YBVUTryOKYM6se9qJVEQQViWITEjRsUsmuAmSQW+jkh4fsUM6puoFBBnqEhIUldJpDlPZ1PVUvniHVHlxOCYZBkRa4e7xXJurt3vLD3Uq7+bl8PmlkpClg3ilX8zObvlg8L+48P1pu/wtAKFNAE85tmHD679YdHd6XyVXm9+Q+ZWbnShb2Nhcgq6LL5j7pv7+Du/PePjtabsEJbBSuF/Qgqu5oV5vmVmRTVvse+oldwaZB7tg5SxvppksRC3dX2+cXCiBU0lUHMF5JHf0ZezILi1MjII0Ebj8j0QmT5hdgfUt4A4V0LDSDTGRxpJyEc9TGHe5gqOGa/4JCpJxVV2f3bmErXBcUMnXMKjQJBrf7SsfsRFnIhtYsj0lefX6t7MqGEEZ77PF9cJdzFqaT6zjMRbk9u/Ugqghoxo8QEcRGLiAgabgBp4lRJNbkVQyNxh0eYKQlt1phQP+JUmqDqPJrc8tBIw1k81plu5CF7uwUlzUTyA/EkocrIgneEcoJmdlA+iMUoyxozoy5ixjzKgm3dxMlNEMgjhAdmWlqTr36kdKhTgq5ijgIi0BiaRjVWCIOvJYkIWJxHgm58BUi/NqHWjKPJNwkVFwVYovcpHc9Mewn/XEGzqWUCSOFppOm+G3pTQOxsrAH+d7K6MNQ+RtiTfgSUk1+/i7bZfnA6QC/y5s5pn9kfX4AqyDXw2ZxOOHk1wJF4gqLM0EUFUJM0/8s/pyCYfBMDUAAlK1JzBC9hbxknTEAq2+eqjeqdpr7e6dTYJ53ZEO40iLZZeZrtDqWjOaMgItFw8pUbpo7WEWFP7y4V6HMaQiBrCg9KJlVyOa43N12C2zL7czyieebAgYQkJF5G3SMUdAxiFhbbMtJT3t3bPzg8+vHV8clO6fdfftteC5o2p12GwYZpd3q6dkgxRt4biB7BrRhxHkGtHHSMcU/XuDT0GCMfGBSMsfcHIGPg0hhkhlwxDD0CXjMSPYJcMxgtYRvZnahIMId39Gbrp65z4bifLl37o7tIkGXDcj9VKel27+HuL+vE/8HNn9N+W2+6JrXh/bndbNptow6o81nHjZHsT3WjTtJ2jNg674yaWDG5Ld78ZMUefDQ27GnxFQ1zIIVrCjotqOh+BIx8qJ6txj5DTj9TgvwV41GeZN8nQZ50XP+e4vJfdd0/fir/Ts7r2y3nTad59n/y/o1OzD8Vr2gX3skWrwoXv5bQT0aU0xFmfQY+Lr7LqB0elCulhx9tbQHb4pdDta0/AFBLAwQUAAIACABDRsFU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ENGwVT1iL0abQUAAN8ZAAApAAAAdmlkZW9sZWN0dXJlL2h0bWxfcHVibGlzaGluZ19zZXR0aW5ncy54bWztWc1u2zgQvucpCC16a+L8tNkmsFO4iYyolX9qK+nPJaAkWuJaIgWSShqf9k32Euwj9NSb32SfZIeS7dhx7NApkmKBDWDEpueb+WY4MxzK1bff0gRdEiEpZzVrZ2vbQoQFPKQsqllnXmPzjYWkwizECWekZjFuobdHG9Us9xMq4x5RCkQlAjVMHmaqZsVKZYeVytXV1RaVmdDf8iRXoF9uBTytZIJIwhQRlSzB1/BPXWdEWmMNBgrglXI2hh1tbCBULTU1eZgnBNGwZp3TkHCXBCoX5FSliVUpBX0cDCLBcxYe84QLJCK/Zv22V/xNZEplJzQlTEdFHsGiXlaHOAyp5oGTHh0SFBMaxUAYYnZFQxXXrL3tba0FpCuLWgrdpfNYaznmEAWmxupTonCIFS4/lvYE6RMB20HkkRI5AaVzazOSinxT04VyKbxmOKWBB98gHauadeJddO2G3bVbx/bFWdctqRojPMdzbSNMz3VO1pHvdO2e3fLs7sU7p70m4jFW7GbdcdfEfLLf9RxvXUutenNdSOe03VoLU/ecdmuNOBy3m51668taHp1+6dhd12l9uPDabddzOreoIitn8q9amU/lKqQ8z8Vswqo4T32GaQLt407WSqKgASVYRMTjDQrV1ceJJBb6IyPRxxwnVF1Dn4I6QwNCsrrMoMi7up5qlq4R61ZdqRCIQZFNa/Vgd1qsO7sHc75XSvO3ft1LszrtX52YK/7M9He2X0/5H7xaTX8J0Sr0zwyza5dHz87+9f5tq3yzvZr+fTSrl7qvt7AQRQddpP9g+HZf3e7/3v7+agpLrFWxUjiIobOrSWOeXZlIUR17HCh6CYcGucO1nydJL88yLtRtb59dnJJYoqba52yuePRn5PMknO4aSX0StnAKJdxpMAv1oa4T2MB2RhjqYQaHLlWwqcEUIXNfKqqKw7Yxlq4LihN0xihMBQQ1ewubHMRYyLlCnm6IPuiCo7ovM0oSwsoIl4vLhDs4l1SfcCbCrdFNEEtFUIMnlJggzrmIiaDRGhAX50qq0Y0YGIk7LMaJkjBTDQkNYkalCarO4tENi4wsnPChrmujCNmbTWhgJpKfiC8JVUYMPhDKCJrwoKzPRVrUiBmpc54kPk3CTT2xyXUQyCeEhWZWmqPvQax0qlOCLjlDIRFoCBOiGiqEIdaSxAQYl5mgp1wB0m9NVGuN6eiHhP6KQizRx5wOJ9RewptLGC21TAgFO840PWQnWCO21rYA752iCwx0jBH2ZRCDytFfT2Jt4g/O++hFOco5rRP78wswBbUGMZuxCTuv+jgWjzBUEJ03AD1J63/5cwbC0Q/RBwPQsmI1o+Al+FbohOuOKvxc5qj2NA+0p2Oyj9qzAZxgkG2T9jTxDuXpDCnISDQYfWeGpaNtxNjX3uUCfc0jSGStwoeWSZVczOv1qUsIW8G/xCNaVg5sSEQi4hequ4SCjT5PoqlbRna2d3b3Xr3e//3NweFW5Z8//95cCRqPop0EA4fxLHq88kpijLxz/XkAt+RC8wBq6bXGGPd4iwtXHGPkPdcCY+zd644xcOHSY4ZccvV5ALziAvQAcsU1aAHbKM5ERcIZvKOdrR97zrnjfbnw7M/evIKiGhbnqWpFD3f3z3rF3H1n1PN/3azntE7rrmfSCj6e2a5rt4wGnvZXnSZGsu/rRoOj7Rhpa38wmlnF6Gb6WKfo7RCjoeEIiy9pVAIpnEowWEEDD2LQyAbq2VrqM5TwM9XDvXcfurIgyhJ6mnp41O78ytbxf6iMs0re12dRj6RUg56p4T5R1Hp203nXdk+eNHzULH7/waT72fCVn6ZPVOceoU6f7M3/irAB6/M/yhxt/AtQSwMEFAACAAgAQ0bBVJNoQH6HAQAA2QQAACQAAAB2aWRlb2xlY3R1cmUvaHRtbF9za2luX3NldHRpbmdzLmpzb26VlM2OgjAQx+8+hWGvHnYtYthbWSBush8m+gJFRm0stCnFaIzvvhRRKZbsbnuhM79p5z90ehoMq+GsnOHr8FR/1+u1XitZwuhu21ps3GITFpu02A7atiasgNp2HjWpiE4ue3YNNjjWwVJakIRBGpRK8Vw7nacJ9tAUO20RfA+yjcTxWzRxDeQoQDKa7xrACwJ33AZyLjPC2puEKPRCv83oYxaMpvBBCxUxyCBXF3bsezgw9hNkA8Hm4kX1MLyMHBOyarKJQuy/hF1/JamJf3nW0/BzUYo5yYHdzpgibCq6MzMgKc0bMMZ6tsECGKwUpN//kHeN+TNfYQmRc53TTNfxXUEWVBXYSF7mafNnxxPP6w3TEUs4qK/6T/WKsURoYdeLocdv/KIR11TWQxj1xlxZm57HW1bochWfRO5AFn0pqSqFPnlqW2ZJTijrv1uKZlDddOhm4yIXm02hOGeKii5o2fICLm+JRVM9TUQEvGqeqgjyYUMfxW7sGJ2uOp3OLI/J3nwjBucfUEsDBBQAAgAIAENGwVS8fTX3SgAAAEkAAAAfAAAAdmlkZW9sZWN0dXJlL2xvY2FsX3NldHRpbmdzLnhtbLOxr8jNUShLLSrOzM+zVTLUM1BSSM1Lzk/JzEu3VQoNcdO1UFIoLknMS0nMyc9LtVXKy1dSsLfjssnJT07MCU4tKQEqLNa34wIAUEsBAgAAFAACAAgAQUbBVHW/ce33BAAAERAAABgAAAAAAAAAAQAAAAAAAAAAAG5vbmUvY29tbW9uX21lc3NhZ2VzLmxuZ1BLAQIAABQAAgAIAEFGwVQVHmAbowAAAH8BAAApAAAAAAAAAAEAAAAAAC0FAABub25lL3BsYXliYWNrX2FuZF9uYXZpZ2F0aW9uX3NldHRpbmdzLnhtbFBLAQIAABQAAgAIAEFGwVSkVFEGvAMAAHkPAAAiAAAAAAAAAAEAAAAAABcGAABub25lL2ZsYXNoX3B1Ymxpc2hpbmdfc2V0dGluZ3MueG1sUEsBAgAAFAACAAgAQUbBVHFXlJ0VAQAA0QIAABwAAAAAAAAAAQAAAAAAEwoAAG5vbmUvZmxhc2hfc2tpbl9zZXR0aW5ncy54bWxQSwECAAAUAAIACABBRsFU7NOpVbUDAAAhDwAAIQAAAAAAAAABAAAAAABiCwAAbm9uZS9odG1sX3B1Ymxpc2hpbmdfc2V0dGluZ3MueG1sUEsBAgAAFAACAAgAQUbBVI5z9vpqAAAA5QAAABwAAAAAAAAAAQAAAAAAVg8AAG5vbmUvaHRtbF9za2luX3NldHRpbmdzLmpzb25QSwECAAAUAAIACABBRsFUvH0190oAAABJAAAAFwAAAAAAAAABAAAAAAD6DwAAbm9uZS9sb2NhbF9zZXR0aW5ncy54bWxQSwECAAAUAAIACAB3Z5BT7gPNTEkDAADjCQAAFAAAAAAAAAABAAAAAAB5EAAAdW5pdmVyc2FsL3BsYXllci54bWxQSwECAAAUAAIACABCRsFU317EVPwHAABZGwAAHQAAAAAAAAABAAAAAAD0EwAAdW5pdmVyc2FsL2NvbW1vbl9tZXNzYWdlcy5sbmdQSwECAAAUAAIACABCRsFUFR5gG6MAAAB/AQAALgAAAAAAAAABAAAAAAArHAAAdW5pdmVyc2FsL3BsYXliYWNrX2FuZF9uYXZpZ2F0aW9uX3NldHRpbmdzLnhtbFBLAQIAABQAAgAIAEJGwVQHj5rAvwUAAPkbAAAnAAAAAAAAAAEAAAAAABodAAB1bml2ZXJzYWwvZmxhc2hfcHVibGlzaGluZ19zZXR0aW5ncy54bWxQSwECAAAUAAIACABCRsFU/ZI6EHcDAADlDAAAIQAAAAAAAAABAAAAAAAeIwAAdW5pdmVyc2FsL2ZsYXNoX3NraW5fc2V0dGluZ3MueG1sUEsBAgAAFAACAAgAQkbBVADPOUy4BQAAgxsAACYAAAAAAAAAAQAAAAAA1CYAAHVuaXZlcnNhbC9odG1sX3B1Ymxpc2hpbmdfc2V0dGluZ3MueG1sUEsBAgAAFAACAAgAQkbBVN4PE/BhAAAAZAAAABwAAAAAAAAAAQAAAAAA0CwAAHVuaXZlcnNhbC9sb2NhbF9zZXR0aW5ncy54bWxQSwECAAAUAAIACABndHJTXASPKPsxAADrYAAAFwAAAAAAAAAAAAAAAABrLQAAdW5pdmVyc2FsL3VuaXZlcnNhbC5wbmdQSwECAAAUAAIACABndHJTIp+Ouk0AAABrAAAAGwAAAAAAAAABAAAAAACbXwAAdW5pdmVyc2FsL3VuaXZlcnNhbC5wbmcueG1sUEsBAgAAFAACAAgAQ0bBVHHT/FPRBgAAQBcAACAAAAAAAAAAAQAAAAAAIWAAAHZpZGVvbGVjdHVyZS9jb21tb25fbWVzc2FnZXMubG5nUEsBAgAAFAACAAgAQ0bBVBUeYBujAAAAfwEAADEAAAAAAAAAAQAAAAAAMGcAAHZpZGVvbGVjdHVyZS9wbGF5YmFja19hbmRfbmF2aWdhdGlvbl9zZXR0aW5ncy54bWxQSwECAAAUAAIACABDRsFUk8wtIHcFAABnGgAAKgAAAAAAAAABAAAAAAAiaAAAdmlkZW9sZWN0dXJlL2ZsYXNoX3B1Ymxpc2hpbmdfc2V0dGluZ3MueG1sUEsBAgAAFAACAAgAQ0bBVI92Vf5vAgAAhwgAACQAAAAAAAAAAQAAAAAA4W0AAHZpZGVvbGVjdHVyZS9mbGFzaF9za2luX3NldHRpbmdzLnhtbFBLAQIAABQAAgAIAENGwVT1iL0abQUAAN8ZAAApAAAAAAAAAAEAAAAAAJJwAAB2aWRlb2xlY3R1cmUvaHRtbF9wdWJsaXNoaW5nX3NldHRpbmdzLnhtbFBLAQIAABQAAgAIAENGwVSTaEB+hwEAANkEAAAkAAAAAAAAAAEAAAAAAEZ2AAB2aWRlb2xlY3R1cmUvaHRtbF9za2luX3NldHRpbmdzLmpzb25QSwECAAAUAAIACABDRsFUvH0190oAAABJAAAAHwAAAAAAAAABAAAAAAAPeAAAdmlkZW9sZWN0dXJlL2xvY2FsX3NldHRpbmdzLnhtbFBLBQYAAAAAFwAXABsHAACWeAAAAAA=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FIT_TO_WINDOW&quot;},&quot;accessibilitySettings&quot;:{&quot;enabled&quot;:&quot;T_FALSE&quot;},&quot;compressionSettings&quot;:{&quot;imageSettings&quot;:{&quot;jpegQuality&quot;:10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0&quot;},&quot;cloudSettings&quot;:{&quot;onlineDestinationFolderId&quot;:&quot;0&quot;},&quot;publishDestination&quot;:&quot;LMS&quot;,&quot;wordSettings&quot;:{&quot;printCopies&quot;:1},&quot;studioSettings&quot;:{&quot;onlineDestinationFolderId&quot;:&quot;0&quot;}}"/>
  <p:tag name="ISPRING_UUID" val="{1A71F5AD-0621-4BC7-A18E-972239222A7C}"/>
  <p:tag name="ISPRING-SUITE_ISPRING_CURRENT_PLAYER_ID" val="universal"/>
  <p:tag name="ISPRING_RESOURCE_FOLDER" val="C:\Users\Guido\Documents\lern.link\A0_lern.link\A02_Produkte\A022_Training\iSpring-Tag\Beispiel Feedbackregeln\Beispiel Feebackregeln16-9"/>
  <p:tag name="ISPRING_PRESENTATION_PATH" val="C:\Users\Guido\Documents\lern.link\A0_lern.link\A02_Produkte\A022_Training\iSpring-Tag\Beispiel Feedbackregeln\Beispiel Feebackregeln16-9.pptx"/>
  <p:tag name="ISPRING_SCREEN_RECS_UPDATED" val="C:\Users\Guido\Documents\lern.link\A0_lern.link\A02_Produkte\A022_Training\iSpring-Tag\Beispiel Feedbackregeln\Beispiel Feebackregeln16-9"/>
  <p:tag name="ISPRING-SUITE_ISPRING_PLAYERS_CUSTOMIZATION_2" val="{&quot;universal&quot;:{&quot;skinSettings&quot;:{&quot;borderRadius&quot;:10,&quot;colors&quot;:{&quot;asideBackground&quot;:{&quot;color&quot;:&quot;#EFF1F2&quot;,&quot;opacity&quot;:1,&quot;type&quot;:&quot;SOLID&quot;},&quot;asideElementBackgroundActive&quot;:{&quot;color&quot;:&quot;#D5D9DB&quot;,&quot;opacity&quot;:1,&quot;type&quot;:&quot;SOLID&quot;},&quot;asideElementBackgroundHover&quot;:{&quot;color&quot;:&quot;#DDE2E5&quot;,&quot;opacity&quot;:1,&quot;type&quot;:&quot;SOLID&quot;},&quot;asideElementText&quot;:{&quot;color&quot;:&quot;#34383D&quot;,&quot;opacity&quot;:1,&quot;type&quot;:&quot;SOLID&quot;},&quot;asideElementTextActive&quot;:{&quot;color&quot;:&quot;#42484E&quot;,&quot;opacity&quot;:1,&quot;type&quot;:&quot;SOLID&quot;},&quot;asideElementTextHover&quot;:{&quot;color&quot;:&quot;#42484E&quot;,&quot;opacity&quot;:1,&quot;type&quot;:&quot;SOLID&quot;},&quot;asideLogoBackground&quot;:{&quot;color&quot;:&quot;#EFF1F2&quot;,&quot;opacity&quot;:1,&quot;type&quot;:&quot;SOLID&quot;},&quot;pageBackground&quot;:{&quot;color&quot;:&quot;#DCDEE0&quot;,&quot;opacity&quot;:1,&quot;type&quot;:&quot;SOLID&quot;},&quot;playerBackground&quot;:{&quot;color&quot;:&quot;#FFFFFF&quot;,&quot;opacity&quot;:1,&quot;type&quot;:&quot;SOLID&quot;},&quot;playerText&quot;:{&quot;color&quot;:&quot;#616870&quot;,&quot;opacity&quot;:1,&quot;type&quot;:&quot;SOLID&quot;},&quot;primaryButtonBackground&quot;:{&quot;color&quot;:&quot;#00A4C1&quot;,&quot;opacity&quot;:1,&quot;type&quot;:&quot;SOLID&quot;},&quot;primaryButtonBackgroundHover&quot;:{&quot;color&quot;:&quot;#00869D&quot;,&quot;opacity&quot;:1,&quot;type&quot;:&quot;SOLID&quot;},&quot;primaryButtonBorder&quot;:{&quot;color&quot;:&quot;#00A4C1&quot;,&quot;opacity&quot;:1,&quot;type&quot;:&quot;SOLID&quot;},&quot;primaryButtonBorderHover&quot;:{&quot;color&quot;:&quot;#00869D&quot;,&quot;opacity&quot;:1,&quot;type&quot;:&quot;SOLID&quot;},&quot;primaryButtonText&quot;:{&quot;color&quot;:&quot;#FFFFFF&quot;,&quot;opacity&quot;:1,&quot;type&quot;:&quot;SOLID&quot;},&quot;primaryButtonTextHover&quot;:{&quot;color&quot;:&quot;#FFFFFF&quot;,&quot;opacity&quot;:1,&quot;type&quot;:&quot;SOLID&quot;},&quot;secondaryButtonBackground&quot;:{&quot;color&quot;:&quot;#FFFFFF&quot;,&quot;opacity&quot;:1,&quot;type&quot;:&quot;SOLID&quot;},&quot;secondaryButtonBackgroundHover&quot;:{&quot;color&quot;:&quot;#E5E5E5&quot;,&quot;opacity&quot;:1,&quot;type&quot;:&quot;SOLID&quot;},&quot;secondaryButtonBorder&quot;:{&quot;color&quot;:&quot;#FFFFFF&quot;,&quot;opacity&quot;:1,&quot;type&quot;:&quot;SOLID&quot;},&quot;secondaryButtonBorderHover&quot;:{&quot;color&quot;:&quot;#E5E5E5&quot;,&quot;opacity&quot;:1,&quot;type&quot;:&quot;SOLID&quot;},&quot;secondaryButtonText&quot;:{&quot;color&quot;:&quot;#616870&quot;,&quot;opacity&quot;:1,&quot;type&quot;:&quot;SOLID&quot;},&quot;secondaryButtonTextHover&quot;:{&quot;color&quot;:&quot;#616870&quot;,&quot;opacity&quot;:1,&quot;type&quot;:&quot;SOLID&quot;}},&quot;controlPanel&quot;:{&quot;navigationMode&quot;:&quot;bySlides&quot;,&quot;progressBar&quot;:{&quot;enabled&quot;:true,&quot;mode&quot;:&quot;presentationTimeline&quot;,&quot;showLabels&quot;:true,&quot;visible&quot;:true},&quot;showCCButton&quot;:false,&quot;showNextButton&quot;:true,&quot;showOutline&quot;:false,&quot;showPlayPause&quot;:true,&quot;showPlaybackRateButton&quot;:true,&quot;showPrevButton&quot;:true,&quot;showRewind&quot;:false,&quot;showSlideNumbers&quot;:true,&quot;showSlideOnlyButton&quot;:true,&quot;showVolumeControl&quot;:true,&quot;visible&quot;:true},&quot;fontFamily&quot;:&quot;Open Sans&quot;,&quot;miniskinCustomizationEnabled&quot;:false,&quot;outlinePanel&quot;:{&quot;highlightViewedEntries&quot;:false,&quot;multilevel&quot;:true,&quot;numberEntries&quot;:true,&quot;search&quot;:true,&quot;thumbnails&quot;:true},&quot;sidePanel&quot;:{&quot;showAtLeft&quot;:false,&quot;showLogo&quot;:false,&quot;showNotes&quot;:true,&quot;showOutline&quot;:true,&quot;showPresenterInfo&quot;:true,&quot;showPresenterVideo&quot;:false,&quot;visible&quot;:true},&quot;titlePanel&quot;:{&quot;buttons&quot;:[&quot;attachments&quot;,&quot;markerTools&quot;],&quot;buttonsAtLeft&quot;:true,&quot;courseTitleVisible&quot;:true,&quot;showLogo&quot;:false,&quot;visible&quot;:true},&quot;version&quot;:&quot;1.0&quot;},&quot;skinMessages&quot;:{&quot;PB_ACCESSIBLE_ARIA_LABEL_BACK_TO_BEGIN&quot;:&quot;Zum Anfang der Folie gehen&quot;,&quot;PB_ACCESSIBLE_ARIA_LABEL_BOTTOM_PANEL&quot;:&quot;Fußleiste&quot;,&quot;PB_ACCESSIBLE_ARIA_LABEL_NAVIGATION_BUTTONS&quot;:&quot;Navigationsschalftflächen&quot;,&quot;PB_ACCESSIBLE_ARIA_LABEL_SETTINGS&quot;:&quot;Einstellungen zur Barrierefreiheit&quot;,&quot;PB_ACCESSIBLE_ARIA_LABEL_SLIDE&quot;:&quot;Folie&quot;,&quot;PB_ACCESSIBLE_ARIA_LABEL_TOP_PANEL&quot;:&quot;Kopfleiste&quot;,&quot;PB_ACCESSIBLE_AUDIO_NARRATION_LABEL&quot;:&quot;Audioaufzeichnung&quot;,&quot;PB_ACCESSIBLE_NAVIGATION_NEXT_BUTTON&quot;:&quot;Weiter&quot;,&quot;PB_ACCESSIBLE_NAVIGATION_PREV_BUTTON&quot;:&quot;Zurück&quot;,&quot;PB_ACCESSIBLE_SKIN_ENABLE_ACCESSIBILITY_MODE&quot;:&quot;Barrierefreien Modus einschalten&quot;,&quot;PB_ACCESSIBLE_SKIN_ENABLE_NORMAL_MODE&quot;:&quot;Barrierefreien Modus ausschalten&quot;,&quot;PB_ACCESSIBLE_SKIN_PRESENTER_PHOTO&quot;:&quot;Bild vom Dozenten&quot;,&quot;PB_ACCESSIBLE_SLIDE_N_OF_COUNT&quot;:&quot;Folie %QUESTION_NUMBER% von %TOTAL_QUESTIONS%&quot;,&quot;PB_ACCESSIBLE_VIDEO_NARRATION_LABEL&quot;:&quot;Videoaufzeichnung&quot;,&quot;PB_ACCESSIBLE_WATERMARK_SKIN_CREATED_WITH&quot;:&quot;Erstellt mit iSpring Testversion&quot;,&quot;PB_ATTACHMENT_DOCUMENT_SUBTITLE&quot;:&quot;Dokument&quot;,&quot;PB_ATTACHMENT_FILE_SUBTITLE&quot;:&quot;Datei&quot;,&quot;PB_ATTACHMENT_IMAGE_SUBTITLE&quot;:&quot;Bild&quot;,&quot;PB_ATTACHMENT_LINK_SUBTITLE&quot;:&quot;Link&quot;,&quot;PB_ATTACHMENT_VIDEO_SUBTITLE&quot;:&quot;Video&quot;,&quot;PB_BACK_TO_APP_BUTTON_LABEL&quot;:&quot;Zurück&quot;,&quot;PB_CC_MENU_OFF&quot;:&quot;Aus&quot;,&quot;PB_CC_MENU_ON&quot;:&quot;An&quot;,&quot;PB_CC_MENU_TITLE&quot;:&quot;Notizen&quot;,&quot;PB_CONTROL_PANEL_EXIT_FULL_SCREEN&quot;:&quot;Vollbildmodus verlassen&quot;,&quot;PB_CONTROL_PANEL_FULL_SCREEN&quot;:&quot;Vollbild-Modus&quot;,&quot;PB_CONTROL_PANEL_NEXT&quot;:&quot;NÄCHSTE FOLIE&quot;,&quot;PB_CONTROL_PANEL_OUTLINE&quot;:&quot;INHALT&quot;,&quot;PB_CONTROL_PANEL_PREV&quot;:&quot;ZURÜCK&quot;,&quot;PB_CONTROL_PANEL_REPLAY&quot;:&quot;Nochmals abspielen&quot;,&quot;PB_CONTROL_PANEL_SLIDE_COUNTER&quot;:&quot;%SLIDE_NUMBER% von %TOTAL_SLIDES%&quot;,&quot;PB_CONTROL_PANEL_VOLUME_CONTROL&quot;:&quot;Lautstärke&quot;,&quot;PB_CURRENT_SLIDE_IS_NOT_COMPLETED&quot;:&quot;Sie müssen sich die Folien vollständig ansehen um fortfahren zu können&quot;,&quot;PB_DOMAIN_RESTRICTION&quot;:&quot;Entschuldigung Sie bitte, aber der Autor hat das Ausführen der Präsentation auf dieser Domäne nicht erlaubt.&quot;,&quot;PB_DRAWING_TOOLS_END_DRAWING&quot;:&quot;Zeichnen beenden&quot;,&quot;PB_DRAWING_TOOLS_ERASER&quot;:&quot;Radiergummi&quot;,&quot;PB_DRAWING_TOOLS_ERASE_ALL&quot;:&quot;Alles löschen&quot;,&quot;PB_DRAWING_TOOLS_HIGHLIGHTER&quot;:&quot;Leuchtstift&quot;,&quot;PB_DRAWING_TOOLS_PEN&quot;:&quot;Stift&quot;,&quot;PB_ENTER_PASSWORD&quot;:&quot;Geben Sie das Passwort ein um die Präsentation zu starten.&quot;,&quot;PB_INCORRECT_PASSWORD&quot;:&quot;Das Passwort ist nicht korrekt&quot;,&quot;PB_INTERACTION_SLIDE_WINDOW_TEXT&quot;:&quot;You must complete the interaction before leaving this slide.&quot;,&quot;PB_MESSAGE_BOX_NO&quot;:&quot;NEIN&quot;,&quot;PB_MESSAGE_BOX_OK&quot;:&quot;OK&quot;,&quot;PB_MESSAGE_BOX_YES&quot;:&quot;JA&quot;,&quot;PB_NAVIGATION_IS_RESTRICTED&quot;:&quot;Sie haben nur Zugang zu bereits angesehenen Folien.&quot;,&quot;PB_NAVIGATION_IS_SEQUENTIAL&quot;:&quot;Sie müssen sich die Folien in der angegebenen Reihenfolge ansehen.&quot;,&quot;PB_PLAYBACK_RATE_MENU_CAPTION&quot;:&quot;Geschwindigkeit&quot;,&quot;PB_PRECEDING_QUIZ_FAILED_WINDOW_TEXT&quot;:&quot;Sie dürfen nicht fortfahren, da Sie das  Quiz erst auf %SLIDE_INDEX% besuchen müssen.&quot;,&quot;PB_PRECEDING_QUIZ_NOT_COMPLETED_WINDOW_TEXT&quot;:&quot;Sie müssen Folie %SLIDE_INDEX% ansehen, bevor Sie fortfahren.&quot;,&quot;PB_PRECEDING_QUIZ_NOT_PASSED_WINDOW_TEXT&quot;:&quot;Sie müssen das Quiz erfolgreich beenden %SLIDE_INDEX% bevor Sie fortfahren.&quot;,&quot;PB_PRECEDING_SCENARIO_FAILED_WINDOW_TEXT&quot;:&quot;Sie dürfen nicht fortsetzen, weil Sie den Dialog  von Folie %SLIDE_INDEX% nicht bestanden haben.&quot;,&quot;PB_PRECEDING_SCENARIO_NOT_COMPLETED_WINDOW_TEXT&quot;:&quot;Zur Fortsetzung müssen Sie den Dialog von Folie %SLIDE_INDEX% bearbeiten.&quot;,&quot;PB_PRECEDING_SCENARIO_NOT_PASSED_WINDOW_TEXT&quot;:&quot;Zur Fortsetzung müssen Sie den Dialog von Folie %SLIDE_INDEX% bestehen&quot;,&quot;PB_PRESENTER_COLLAPSE_BIO&quot;:&quot;Weniger anzeigen&quot;,&quot;PB_PRESENTER_EMAIL&quot;:&quot;E-Mail&quot;,&quot;PB_PRESENTER_EXPAND_BIO&quot;:&quot;Mehr anzeigen&quot;,&quot;PB_PRESENTER_NO_INFO&quot;:&quot;Keine Informationen zum Dozenten&quot;,&quot;PB_PRESENTER_WEBSITE&quot;:&quot;Webseite&quot;,&quot;PB_QUIZ_SLIDE_WINDOW_TEXT&quot;:&quot;Sie müssen das Quiz beenden, bevor Sie diese Folie zu verlassen.&quot;,&quot;PB_RATE_MENU_CAPTION&quot;:&quot;Geschwindigkeit&quot;,&quot;PB_RATE_MENU_DEFAULT_RATE&quot;:&quot;Normal&quot;,&quot;PB_RESUME_PRESENTATION_WINDOW_TEXT&quot;:&quot;Möchten Sie die Präsentation von der zuletzt angesehenen Folie starten?&quot;,&quot;PB_SCENARIO_SLIDE_WINDOW_TEXT&quot;:&quot;Vor dem Verlassen der Folie bitte Dialog fertigstellen.&quot;,&quot;PB_SEARCH_CANCEL&quot;:&quot;Abbrechen&quot;,&quot;PB_SEARCH_NO_RESULTS_LABEL&quot;:&quot;Keine Übereinstimmungen gefunden&quot;,&quot;PB_SEARCH_PANEL_DEFAULT_TEXT&quot;:&quot;Suche…&quot;,&quot;PB_SEARCH_RESULTS_LABEL&quot;:&quot;Suchergebnisse:&quot;,&quot;PB_SEARCH_RESULT_IN_NOTES&quot;:&quot;in den Notizen&quot;,&quot;PB_SEARCH_RESULT_IN_TEXT_LABEL&quot;:&quot;[Slide text]&quot;,&quot;PB_SUBTITLES_MENU_CAPTION&quot;:&quot;Untertitel&quot;,&quot;PB_SUBTITLES_OFF&quot;:&quot;Aus&quot;,&quot;PB_TAB_NOTES_LABEL&quot;:&quot;NOTIZEN&quot;,&quot;PB_TAB_OUTLINE_LABEL&quot;:&quot;Liste der Folien&quot;,&quot;PB_TIME_RESTRICTION&quot;:&quot;Entschuldigen Sie bitte, aber der Verfassr hat die Betrachtung der Präsentation im Moment unterbunden.&quot;,&quot;PB_TITLE_PANEL_ATTACHMENTS&quot;:&quot;Ressourcen&quot;,&quot;PB_TITLE_PANEL_MARKER_TOOLS&quot;:&quot;Markierungswerkzeuge&quot;,&quot;PB_TITLE_PANEL_NOTES&quot;:&quot;Notizen&quot;,&quot;PB_TITLE_PANEL_OUTLINE&quot;:&quot;Liste der Folien&quot;,&quot;PB_TITLE_PANEL_PRESENTER_INFO&quot;:&quot;Informationen zum Dozenten&quot;,&quot;PB_TREE_CONTROL_LOADING&quot;:&quot;Laden…&quot;,&quot;PB_VIDEO_WINDOW_NO_VIDEO_LABEL&quot;:&quot;Kein Video&quot;},&quot;playbackAndNavigationSettings&quot;:{&quot;autoStart&quot;:true,&quot;saveAnimationStates&quot;:true,&quot;loopPresentation&quot;:false,&quot;autoPlayAnimations&quot;:false,&quot;autoPlayAnimationsTime&quot;:1,&quot;navigationType&quot;:&quot;FREE&quot;,&quot;resumeMode&quot;:&quot;PROMPT&quot;,&quot;enableKeyboardNavigation&quot;:true},&quot;keyboardSettings&quot;:&quot;&quot;,&quot;skinVersion&quot;:2,&quot;skinCompatibleVersion&quot;:0,&quot;publishSettings&quot;:{&quot;backgroundColor&quot;:&quot;#DCDEE0&quot;,&quot;playerDimensions&quot;:{&quot;height&quot;:144,&quot;width&quot;:296},&quot;playerModule&quot;:&quot;UniversalHtml&quot;,&quot;presentationContent&quot;:{&quot;metadata&quot;:{&quot;references&quot;:true,&quot;texts&quot;:[&quot;DT_COURSE_TITLE&quot;,&quot;DT_REFERENCE_URL&quot;,&quot;DT_REFERENCE_TITLE&quot;,&quot;DT_PRESENTER_BIO&quot;,&quot;DT_PRESENTER_EMAIL&quot;,&quot;DT_PRESENTER_WEBSITE&quot;,&quot;DT_PRESENTER_PHONE&quot;,&quot;DT_PRESENTER_TITLE&quot;,&quot;DT_PRESENTER_NAME&quot;,&quot;DT_SLIDE_NOTES_HTML&quot;,&quot;DT_SLIDE_NOTES_TEXT&quot;,&quot;DT_SLIDE_TITLE&quot;,&quot;DT_SLIDE_NOTES_TEXT&quot;,&quot;DT_SLIDE_TEXT&quot;,&quot;DT_HYPERLINK_TOOLTIP&quot;]},&quot;resources&quot;:{&quot;attachments&quot;:true,&quot;fonts&quot;:[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sourcen&quot;,&quot;Link&quot;,&quot;Bild&quot;,&quot;Video&quot;,&quot;Dokument&quot;,&quot;Datei&quot;,&quot;Markierungswerkzeuge&quot;,&quot;Stift&quot;,&quot;Leuchtstift&quot;,&quot;Radiergummi&quot;,&quot;Alles löschen&quot;,&quot;Zeichnen beenden&quot;,&quot;E-Mail&quot;,&quot;Webseite&quot;,&quot;Mehr anzeigen&quot;,&quot;Weniger anzeigen&quot;,&quot;NOTIZEN&quot;,&quot;Liste der Folien&quot;,&quot;Suche…&quot;,&quot;[Slide text]&quot;,&quot;Suchergebnisse:&quot;,&quot;Keine Übereinstimmungen gefunden&quot;,&quot;in den Notizen&quot;,&quot;Abbrechen&quot;,&quot;ZURÜCK&quot;,&quot;NÄCHSTE FOLIE&quot;,&quot;Vollbild-Modus&quot;,&quot;Vollbildmodus verlassen&quot;,&quot;0123456789.,x&quot;,&quot;Geschwindigkeit&quot;,&quot;Normal&quot;,&quot;Lautstärke&quot;,&quot;%SLIDE_NUMBER% von %TOTAL_SLIDES%&quot;,&quot;JA&quot;,&quot;NEIN&quot;,&quot;OK&quot;,&quot;Möchten Sie die Präsentation von der zuletzt angesehenen Folie starten?&quot;,&quot;Sie müssen sich die Folien vollständig ansehen um fortfahren zu können&quot;,&quot;Sie haben nur Zugang zu bereits angesehenen Folien.&quot;,&quot;Sie müssen sich die Folien in der angegebenen Reihenfolge ansehen.&quot;,&quot;Sie müssen das Quiz beenden, bevor Sie diese Folie zu verlassen.&quot;,&quot;Sie müssen das Quiz erfolgreich beenden %SLIDE_INDEX% bevor Sie fortfahren.&quot;,&quot;Sie müssen Folie %SLIDE_INDEX% ansehen, bevor Sie fortfahren.&quot;,&quot;Sie dürfen nicht fortfahren, da Sie das  Quiz erst auf %SLIDE_INDEX% besuchen müssen.&quot;,&quot;You must complete the interaction before leaving this slide.&quot;,&quot;Vor dem Verlassen der Folie bitte Dialog fertigstellen.&quot;,&quot;Zur Fortsetzung müssen Sie den Dialog von Folie %SLIDE_INDEX% bestehen&quot;,&quot;Zur Fortsetzung müssen Sie den Dialog von Folie %SLIDE_INDEX% bearbeiten.&quot;,&quot;Sie dürfen nicht fortsetzen, weil Sie den Dialog  von Folie %SLIDE_INDEX% nicht bestanden haben.&quot;,&quot;Geben Sie das Passwort ein um die Präsentation zu starten.&quot;,&quot;Das Passwort ist nicht korrekt&quot;,&quot;Entschuldigung Sie bitte, aber der Autor hat das Ausführen der Präsentation auf dieser Domäne nicht erlaubt.&quot;,&quot;Entschuldigen Sie bitte, aber der Verfassr hat die Betrachtung der Präsentation im Moment unterbunden.&quot;,&quot;Zurück&quot;]},&quot;embedName&quot;:&quot;PFn&quot;,&quot;fontFamily&quot;:&quot;Open Sans&quot;,&quot;isBold&quot;:false,&quot;isItalic&quot;:fals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sourcen&quot;,&quot;Link&quot;,&quot;Bild&quot;,&quot;Video&quot;,&quot;Dokument&quot;,&quot;Datei&quot;,&quot;Markierungswerkzeuge&quot;,&quot;Stift&quot;,&quot;Leuchtstift&quot;,&quot;Radiergummi&quot;,&quot;Alles löschen&quot;,&quot;Zeichnen beenden&quot;,&quot;E-Mail&quot;,&quot;Webseite&quot;,&quot;Mehr anzeigen&quot;,&quot;Weniger anzeigen&quot;,&quot;NOTIZEN&quot;,&quot;Liste der Folien&quot;,&quot;Suche…&quot;,&quot;[Slide text]&quot;,&quot;Suchergebnisse:&quot;,&quot;Keine Übereinstimmungen gefunden&quot;,&quot;in den Notizen&quot;,&quot;Abbrechen&quot;,&quot;ZURÜCK&quot;,&quot;NÄCHSTE FOLIE&quot;,&quot;Vollbild-Modus&quot;,&quot;Vollbildmodus verlassen&quot;,&quot;0123456789.,x&quot;,&quot;Geschwindigkeit&quot;,&quot;Normal&quot;,&quot;Lautstärke&quot;,&quot;%SLIDE_NUMBER% von %TOTAL_SLIDES%&quot;,&quot;JA&quot;,&quot;NEIN&quot;,&quot;OK&quot;,&quot;Möchten Sie die Präsentation von der zuletzt angesehenen Folie starten?&quot;,&quot;Sie müssen sich die Folien vollständig ansehen um fortfahren zu können&quot;,&quot;Sie haben nur Zugang zu bereits angesehenen Folien.&quot;,&quot;Sie müssen sich die Folien in der angegebenen Reihenfolge ansehen.&quot;,&quot;Sie müssen das Quiz beenden, bevor Sie diese Folie zu verlassen.&quot;,&quot;Sie müssen das Quiz erfolgreich beenden %SLIDE_INDEX% bevor Sie fortfahren.&quot;,&quot;Sie müssen Folie %SLIDE_INDEX% ansehen, bevor Sie fortfahren.&quot;,&quot;Sie dürfen nicht fortfahren, da Sie das  Quiz erst auf %SLIDE_INDEX% besuchen müssen.&quot;,&quot;You must complete the interaction before leaving this slide.&quot;,&quot;Vor dem Verlassen der Folie bitte Dialog fertigstellen.&quot;,&quot;Zur Fortsetzung müssen Sie den Dialog von Folie %SLIDE_INDEX% bestehen&quot;,&quot;Zur Fortsetzung müssen Sie den Dialog von Folie %SLIDE_INDEX% bearbeiten.&quot;,&quot;Sie dürfen nicht fortsetzen, weil Sie den Dialog  von Folie %SLIDE_INDEX% nicht bestanden haben.&quot;,&quot;Geben Sie das Passwort ein um die Präsentation zu starten.&quot;,&quot;Das Passwort ist nicht korrekt&quot;,&quot;Entschuldigung Sie bitte, aber der Autor hat das Ausführen der Präsentation auf dieser Domäne nicht erlaubt.&quot;,&quot;Entschuldigen Sie bitte, aber der Verfassr hat die Betrachtung der Präsentation im Moment unterbunden.&quot;,&quot;Zurück&quot;]},&quot;embedName&quot;:&quot;PFnb&quot;,&quot;fontFamily&quot;:&quot;Open Sans&quot;,&quot;isBold&quot;:true,&quot;isItalic&quot;:fals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sourcen&quot;,&quot;Link&quot;,&quot;Bild&quot;,&quot;Video&quot;,&quot;Dokument&quot;,&quot;Datei&quot;,&quot;Markierungswerkzeuge&quot;,&quot;Stift&quot;,&quot;Leuchtstift&quot;,&quot;Radiergummi&quot;,&quot;Alles löschen&quot;,&quot;Zeichnen beenden&quot;,&quot;E-Mail&quot;,&quot;Webseite&quot;,&quot;Mehr anzeigen&quot;,&quot;Weniger anzeigen&quot;,&quot;NOTIZEN&quot;,&quot;Liste der Folien&quot;,&quot;Suche…&quot;,&quot;[Slide text]&quot;,&quot;Suchergebnisse:&quot;,&quot;Keine Übereinstimmungen gefunden&quot;,&quot;in den Notizen&quot;,&quot;Abbrechen&quot;,&quot;ZURÜCK&quot;,&quot;NÄCHSTE FOLIE&quot;,&quot;Vollbild-Modus&quot;,&quot;Vollbildmodus verlassen&quot;,&quot;0123456789.,x&quot;,&quot;Geschwindigkeit&quot;,&quot;Normal&quot;,&quot;Lautstärke&quot;,&quot;%SLIDE_NUMBER% von %TOTAL_SLIDES%&quot;,&quot;JA&quot;,&quot;NEIN&quot;,&quot;OK&quot;,&quot;Möchten Sie die Präsentation von der zuletzt angesehenen Folie starten?&quot;,&quot;Sie müssen sich die Folien vollständig ansehen um fortfahren zu können&quot;,&quot;Sie haben nur Zugang zu bereits angesehenen Folien.&quot;,&quot;Sie müssen sich die Folien in der angegebenen Reihenfolge ansehen.&quot;,&quot;Sie müssen das Quiz beenden, bevor Sie diese Folie zu verlassen.&quot;,&quot;Sie müssen das Quiz erfolgreich beenden %SLIDE_INDEX% bevor Sie fortfahren.&quot;,&quot;Sie müssen Folie %SLIDE_INDEX% ansehen, bevor Sie fortfahren.&quot;,&quot;Sie dürfen nicht fortfahren, da Sie das  Quiz erst auf %SLIDE_INDEX% besuchen müssen.&quot;,&quot;You must complete the interaction before leaving this slide.&quot;,&quot;Vor dem Verlassen der Folie bitte Dialog fertigstellen.&quot;,&quot;Zur Fortsetzung müssen Sie den Dialog von Folie %SLIDE_INDEX% bestehen&quot;,&quot;Zur Fortsetzung müssen Sie den Dialog von Folie %SLIDE_INDEX% bearbeiten.&quot;,&quot;Sie dürfen nicht fortsetzen, weil Sie den Dialog  von Folie %SLIDE_INDEX% nicht bestanden haben.&quot;,&quot;Geben Sie das Passwort ein um die Präsentation zu starten.&quot;,&quot;Das Passwort ist nicht korrekt&quot;,&quot;Entschuldigung Sie bitte, aber der Autor hat das Ausführen der Präsentation auf dieser Domäne nicht erlaubt.&quot;,&quot;Entschuldigen Sie bitte, aber der Verfassr hat die Betrachtung der Präsentation im Moment unterbunden.&quot;,&quot;Zurück&quot;]},&quot;embedName&quot;:&quot;PFni&quot;,&quot;fontFamily&quot;:&quot;Open Sans&quot;,&quot;isBold&quot;:false,&quot;isItalic&quot;:tru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sourcen&quot;,&quot;Link&quot;,&quot;Bild&quot;,&quot;Video&quot;,&quot;Dokument&quot;,&quot;Datei&quot;,&quot;Markierungswerkzeuge&quot;,&quot;Stift&quot;,&quot;Leuchtstift&quot;,&quot;Radiergummi&quot;,&quot;Alles löschen&quot;,&quot;Zeichnen beenden&quot;,&quot;E-Mail&quot;,&quot;Webseite&quot;,&quot;Mehr anzeigen&quot;,&quot;Weniger anzeigen&quot;,&quot;NOTIZEN&quot;,&quot;Liste der Folien&quot;,&quot;Suche…&quot;,&quot;[Slide text]&quot;,&quot;Suchergebnisse:&quot;,&quot;Keine Übereinstimmungen gefunden&quot;,&quot;in den Notizen&quot;,&quot;Abbrechen&quot;,&quot;ZURÜCK&quot;,&quot;NÄCHSTE FOLIE&quot;,&quot;Vollbild-Modus&quot;,&quot;Vollbildmodus verlassen&quot;,&quot;0123456789.,x&quot;,&quot;Geschwindigkeit&quot;,&quot;Normal&quot;,&quot;Lautstärke&quot;,&quot;%SLIDE_NUMBER% von %TOTAL_SLIDES%&quot;,&quot;JA&quot;,&quot;NEIN&quot;,&quot;OK&quot;,&quot;Möchten Sie die Präsentation von der zuletzt angesehenen Folie starten?&quot;,&quot;Sie müssen sich die Folien vollständig ansehen um fortfahren zu können&quot;,&quot;Sie haben nur Zugang zu bereits angesehenen Folien.&quot;,&quot;Sie müssen sich die Folien in der angegebenen Reihenfolge ansehen.&quot;,&quot;Sie müssen das Quiz beenden, bevor Sie diese Folie zu verlassen.&quot;,&quot;Sie müssen das Quiz erfolgreich beenden %SLIDE_INDEX% bevor Sie fortfahren.&quot;,&quot;Sie müssen Folie %SLIDE_INDEX% ansehen, bevor Sie fortfahren.&quot;,&quot;Sie dürfen nicht fortfahren, da Sie das  Quiz erst auf %SLIDE_INDEX% besuchen müssen.&quot;,&quot;You must complete the interaction before leaving this slide.&quot;,&quot;Vor dem Verlassen der Folie bitte Dialog fertigstellen.&quot;,&quot;Zur Fortsetzung müssen Sie den Dialog von Folie %SLIDE_INDEX% bestehen&quot;,&quot;Zur Fortsetzung müssen Sie den Dialog von Folie %SLIDE_INDEX% bearbeiten.&quot;,&quot;Sie dürfen nicht fortsetzen, weil Sie den Dialog  von Folie %SLIDE_INDEX% nicht bestanden haben.&quot;,&quot;Geben Sie das Passwort ein um die Präsentation zu starten.&quot;,&quot;Das Passwort ist nicht korrekt&quot;,&quot;Entschuldigung Sie bitte, aber der Autor hat das Ausführen der Präsentation auf dieser Domäne nicht erlaubt.&quot;,&quot;Entschuldigen Sie bitte, aber der Verfassr hat die Betrachtung der Präsentation im Moment unterbunden.&quot;,&quot;Zurück&quot;]},&quot;embedName&quot;:&quot;PFnbi&quot;,&quot;fontFamily&quot;:&quot;Open Sans&quot;,&quot;isBold&quot;:true,&quot;isItalic&quot;:true,&quot;isSemibold&quot;:fals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sourcen&quot;,&quot;Link&quot;,&quot;Bild&quot;,&quot;Video&quot;,&quot;Dokument&quot;,&quot;Datei&quot;,&quot;Markierungswerkzeuge&quot;,&quot;Stift&quot;,&quot;Leuchtstift&quot;,&quot;Radiergummi&quot;,&quot;Alles löschen&quot;,&quot;Zeichnen beenden&quot;,&quot;E-Mail&quot;,&quot;Webseite&quot;,&quot;Mehr anzeigen&quot;,&quot;Weniger anzeigen&quot;,&quot;NOTIZEN&quot;,&quot;Liste der Folien&quot;,&quot;Suche…&quot;,&quot;[Slide text]&quot;,&quot;Suchergebnisse:&quot;,&quot;Keine Übereinstimmungen gefunden&quot;,&quot;in den Notizen&quot;,&quot;Abbrechen&quot;,&quot;ZURÜCK&quot;,&quot;NÄCHSTE FOLIE&quot;,&quot;Vollbild-Modus&quot;,&quot;Vollbildmodus verlassen&quot;,&quot;0123456789.,x&quot;,&quot;Geschwindigkeit&quot;,&quot;Normal&quot;,&quot;Lautstärke&quot;,&quot;%SLIDE_NUMBER% von %TOTAL_SLIDES%&quot;,&quot;JA&quot;,&quot;NEIN&quot;,&quot;OK&quot;,&quot;Möchten Sie die Präsentation von der zuletzt angesehenen Folie starten?&quot;,&quot;Sie müssen sich die Folien vollständig ansehen um fortfahren zu können&quot;,&quot;Sie haben nur Zugang zu bereits angesehenen Folien.&quot;,&quot;Sie müssen sich die Folien in der angegebenen Reihenfolge ansehen.&quot;,&quot;Sie müssen das Quiz beenden, bevor Sie diese Folie zu verlassen.&quot;,&quot;Sie müssen das Quiz erfolgreich beenden %SLIDE_INDEX% bevor Sie fortfahren.&quot;,&quot;Sie müssen Folie %SLIDE_INDEX% ansehen, bevor Sie fortfahren.&quot;,&quot;Sie dürfen nicht fortfahren, da Sie das  Quiz erst auf %SLIDE_INDEX% besuchen müssen.&quot;,&quot;You must complete the interaction before leaving this slide.&quot;,&quot;Vor dem Verlassen der Folie bitte Dialog fertigstellen.&quot;,&quot;Zur Fortsetzung müssen Sie den Dialog von Folie %SLIDE_INDEX% bestehen&quot;,&quot;Zur Fortsetzung müssen Sie den Dialog von Folie %SLIDE_INDEX% bearbeiten.&quot;,&quot;Sie dürfen nicht fortsetzen, weil Sie den Dialog  von Folie %SLIDE_INDEX% nicht bestanden haben.&quot;,&quot;Geben Sie das Passwort ein um die Präsentation zu starten.&quot;,&quot;Das Passwort ist nicht korrekt&quot;,&quot;Entschuldigung Sie bitte, aber der Autor hat das Ausführen der Präsentation auf dieser Domäne nicht erlaubt.&quot;,&quot;Entschuldigen Sie bitte, aber der Verfassr hat die Betrachtung der Präsentation im Moment unterbunden.&quot;,&quot;Zurück&quot;]},&quot;embedName&quot;:&quot;PFnsb&quot;,&quot;fontFamily&quot;:&quot;Open Sans&quot;,&quot;isBold&quot;:false,&quot;isItalic&quot;:false,&quot;isSemibold&quot;:true,&quot;substituteFontFamily&quot;:&quot;Arial&quot;},{&quot;charsets&quot;:{&quot;dynamicFormatted&quot;:[&quot;DCT_SLIDE_NOTES_TEXT&quot;,&quot;DCT_INTERACTIVITY_TEXT&quot;,&quot;DCT_INTERACTIVITY_SEMIBOLD_TEXT&quot;],&quot;dynamicPlain&quot;:[&quot;DCT_COURSE_TITLE&quot;,&quot;DCT_REFERENCE_URL&quot;,&quot;DCT_REFERENCE_TITLE&quot;,&quot;DCT_PRESENTER_BIO&quot;,&quot;DCT_PRESENTER_EMAIL&quot;,&quot;DCT_PRESENTER_WEBSITE&quot;,&quot;DCT_PRESENTER_PHONE&quot;,&quot;DCT_PRESENTER_TITLE&quot;,&quot;DCT_PRESENTER_NAME&quot;,&quot;DCT_SLIDE_TITLE&quot;,&quot;DCT_SLIDE_NOTES_TEXT&quot;,&quot;DCT_SLIDE_TEXT&quot;,&quot;DCT_HYPERLINK_TOOLTIP&quot;],&quot;static&quot;:[&quot;Ressourcen&quot;,&quot;Link&quot;,&quot;Bild&quot;,&quot;Video&quot;,&quot;Dokument&quot;,&quot;Datei&quot;,&quot;Markierungswerkzeuge&quot;,&quot;Stift&quot;,&quot;Leuchtstift&quot;,&quot;Radiergummi&quot;,&quot;Alles löschen&quot;,&quot;Zeichnen beenden&quot;,&quot;E-Mail&quot;,&quot;Webseite&quot;,&quot;Mehr anzeigen&quot;,&quot;Weniger anzeigen&quot;,&quot;NOTIZEN&quot;,&quot;Liste der Folien&quot;,&quot;Suche…&quot;,&quot;[Slide text]&quot;,&quot;Suchergebnisse:&quot;,&quot;Keine Übereinstimmungen gefunden&quot;,&quot;in den Notizen&quot;,&quot;Abbrechen&quot;,&quot;ZURÜCK&quot;,&quot;NÄCHSTE FOLIE&quot;,&quot;Vollbild-Modus&quot;,&quot;Vollbildmodus verlassen&quot;,&quot;0123456789.,x&quot;,&quot;Geschwindigkeit&quot;,&quot;Normal&quot;,&quot;Lautstärke&quot;,&quot;%SLIDE_NUMBER% von %TOTAL_SLIDES%&quot;,&quot;JA&quot;,&quot;NEIN&quot;,&quot;OK&quot;,&quot;Möchten Sie die Präsentation von der zuletzt angesehenen Folie starten?&quot;,&quot;Sie müssen sich die Folien vollständig ansehen um fortfahren zu können&quot;,&quot;Sie haben nur Zugang zu bereits angesehenen Folien.&quot;,&quot;Sie müssen sich die Folien in der angegebenen Reihenfolge ansehen.&quot;,&quot;Sie müssen das Quiz beenden, bevor Sie diese Folie zu verlassen.&quot;,&quot;Sie müssen das Quiz erfolgreich beenden %SLIDE_INDEX% bevor Sie fortfahren.&quot;,&quot;Sie müssen Folie %SLIDE_INDEX% ansehen, bevor Sie fortfahren.&quot;,&quot;Sie dürfen nicht fortfahren, da Sie das  Quiz erst auf %SLIDE_INDEX% besuchen müssen.&quot;,&quot;You must complete the interaction before leaving this slide.&quot;,&quot;Vor dem Verlassen der Folie bitte Dialog fertigstellen.&quot;,&quot;Zur Fortsetzung müssen Sie den Dialog von Folie %SLIDE_INDEX% bestehen&quot;,&quot;Zur Fortsetzung müssen Sie den Dialog von Folie %SLIDE_INDEX% bearbeiten.&quot;,&quot;Sie dürfen nicht fortsetzen, weil Sie den Dialog  von Folie %SLIDE_INDEX% nicht bestanden haben.&quot;,&quot;Geben Sie das Passwort ein um die Präsentation zu starten.&quot;,&quot;Das Passwort ist nicht korrekt&quot;,&quot;Entschuldigung Sie bitte, aber der Autor hat das Ausführen der Präsentation auf dieser Domäne nicht erlaubt.&quot;,&quot;Entschuldigen Sie bitte, aber der Verfassr hat die Betrachtung der Präsentation im Moment unterbunden.&quot;,&quot;Zurück&quot;]},&quot;embedName&quot;:&quot;PFnsbi&quot;,&quot;fontFamily&quot;:&quot;Open Sans&quot;,&quot;isBold&quot;:false,&quot;isItalic&quot;:true,&quot;isSemibold&quot;:true,&quot;substituteFontFamily&quot;:&quot;Arial&quot;}],&quot;interactivity&quot;:{&quot;fullSupport&quot;:true},&quot;presenterPhotos&quot;:{&quot;enlargeToFit&quot;:false,&quot;height&quot;:105,&quot;jpegQuality&quot;:100,&quot;keepAspectRatio&quot;:true,&quot;width&quot;:94},&quot;slideThumbnails&quot;:{&quot;enlargeToFit&quot;:false,&quot;height&quot;:59,&quot;jpegQuality&quot;:100,&quot;keepAspectRatio&quot;:true,&quot;width&quot;:78}}}},&quot;ceipData&quot;:{&quot;enableMiniSkinCustomization&quot;:false,&quot;playerLayout&quot;:&quot;builtin.fullPlayerWithSidebar&quot;,&quot;playerLayoutFooter&quot;:&quot;playAndPause,acceleration,fullscreen,volumeControl,slideNumber,goToPrev,goToNext&quot;,&quot;playerLayoutHeader&quot;:&quot;resources,markerTools,title&quot;,&quot;playerLayoutHeaderButtonsPosition&quot;:&quot;left&quot;,&quot;playerLayoutOutline&quot;:&quot;enableSearch,showThumbnails,showSlideNumber,enableMultilevel&quot;,&quot;playerLayoutProgress&quot;:&quot;enabledNavigation,showLabels&quot;,&quot;playerLayoutProgressMode&quot;:&quot;presentationTimeline&quot;,&quot;playerLayoutSidebar&quot;:&quot;presenterInfo,notes,outline&quot;,&quot;playerLayoutSidebarPosition&quot;:&quot;right&quot;,&quot;playerMessages&quot;:&quot;custom&quot;,&quot;playerNavigationAutoStart&quot;:true,&quot;playerNavigationEnableKeyboardNavigation&quot;:true,&quot;playerNavigationMode&quot;:&quot;bySlides&quot;,&quot;playerNavigationOnRestart&quot;:&quot;prompt&quot;,&quot;playerNavigationSaveAnimationStates&quot;:true,&quot;playerNavigationType&quot;:&quot;free&quot;,&quot;playerTheme&quot;:&quot;custom&quot;,&quot;playerThemeBorderRadius&quot;:10,&quot;playerThemeColorScheme&quot;:&quot;builtin.lightCyan&quot;,&quot;playerThemeFont&quot;:&quot;Open Sans&quot;}}}"/>
  <p:tag name="ISPRING_SCORM_RATE_QUIZZES" val="1"/>
  <p:tag name="ISPRING_SCORM_PASSING_SCORE" val="46.000000"/>
  <p:tag name="FLASHSPRING_ZOOM_TAG" val="87"/>
  <p:tag name="ISPRING_PRESENTATION_INFO_2" val="&lt;?xml version=&quot;1.0&quot; encoding=&quot;UTF-8&quot; standalone=&quot;no&quot; ?&gt;&#10;&lt;presentation2&gt;&#10;&#10;  &lt;slides&gt;&#10;    &lt;slide id=&quot;{ED8DAAAC-1286-42B9-8BEA-583B8E818B7C}&quot; pptId=&quot;289&quot;/&gt;&#10;    &lt;slide id=&quot;{EA113E77-0B42-4222-A380-940BB131955D}&quot; pptId=&quot;291&quot;/&gt;&#10;    &lt;slide id=&quot;{515461E2-CC1B-45CC-A53D-53F5FADD2A52}&quot; pptId=&quot;301&quot;/&gt;&#10;    &lt;slide id=&quot;{99E468D8-AE0C-4326-8C24-FD2DC3B2DF43}&quot; pptId=&quot;290&quot;/&gt;&#10;    &lt;slide id=&quot;{5F6CCA9B-812C-420A-B4A1-8F55C05EB5D4}&quot; pptId=&quot;256&quot;/&gt;&#10;    &lt;slide id=&quot;{3DEB0CFE-5645-4400-889D-0AE9FAC94C48}&quot; pptId=&quot;260&quot;/&gt;&#10;    &lt;slide id=&quot;{F993C02A-F583-4867-872A-2D87D1F6BCE8}&quot; pptId=&quot;257&quot;/&gt;&#10;    &lt;slide id=&quot;{86BD0E6F-026D-4F34-A668-F55E00F51D43}&quot; pptId=&quot;270&quot;/&gt;&#10;    &lt;slide id=&quot;{5C789A7F-721A-4FE8-B1D5-CCBA66E90968}&quot; pptId=&quot;267&quot;/&gt;&#10;    &lt;slide id=&quot;{D22CA3FA-CE05-4D9B-B4F6-E95AFBAF5302}&quot; pptId=&quot;293&quot;/&gt;&#10;    &lt;slide id=&quot;{293BB8F4-8E86-418D-89CA-16B1186420DC}&quot; pptId=&quot;263&quot;/&gt;&#10;    &lt;slide id=&quot;{47D4B8C9-E2A2-479B-9731-F24CFF8CCD9D}&quot; pptId=&quot;303&quot;/&gt;&#10;    &lt;slide id=&quot;{901425D5-292B-44D8-BA5C-78099ABC91C1}&quot; pptId=&quot;296&quot;/&gt;&#10;    &lt;slide id=&quot;{33E2381D-DA71-4F43-B199-42D16191BDD7}&quot; pptId=&quot;282&quot;/&gt;&#10;    &lt;slide id=&quot;{0200FDF7-E5B5-4809-AE90-6E98A3BB09DC}&quot; pptId=&quot;287&quot;/&gt;&#10;    &lt;slide id=&quot;{6C2E06EB-CC6D-43EE-9272-83DDAC2EC15C}&quot; pptId=&quot;265&quot;/&gt;&#10;    &lt;slide id=&quot;{395B63A0-C6C4-4056-A6DE-598BF6D228C7}&quot; pptId=&quot;259&quot;/&gt;&#10;    &lt;slide id=&quot;{391FDBEC-8216-4B26-B51B-A06D19B6BBC3}&quot; pptId=&quot;280&quot;/&gt;&#10;    &lt;slide id=&quot;{D2666E3A-624E-4605-8564-9ABFE0561261}&quot; pptId=&quot;285&quot;/&gt;&#10;    &lt;slide id=&quot;{C2D214E5-99DC-4B46-A792-8BCE07113805}&quot; pptId=&quot;298&quot;/&gt;&#10;    &lt;slide id=&quot;{7078AD60-EAE0-4415-B158-F42C4C874FFC}&quot; pptId=&quot;284&quot;/&gt;&#10;    &lt;slide id=&quot;{C2D86EFE-7BF6-41A8-AD36-395E8AE74A53}&quot; pptId=&quot;295&quot;/&gt;&#10;  &lt;/slides&gt;&#10;&#10;  &lt;narration&gt;&#10;    &lt;audioTracks&gt;&#10;      &lt;audioTrack muted=&quot;false&quot; name=&quot;Text-in-Sprache — Audio  1&quot; resource=&quot;00eba008&quot; slideId=&quot;{395B63A0-C6C4-4056-A6DE-598BF6D228C7}&quot; startTime=&quot;0&quot; stepIndex=&quot;0&quot; volume=&quot;1&quot;&gt;&#10;        &lt;audio channels=&quot;1&quot; format=&quot;fltp&quot; sampleRate=&quot;24000&quot;/&gt;&#10;      &lt;/audioTrack&gt;&#10;    &lt;/audioTracks&gt;&#10;    &lt;videoTracks/&gt;&#10;  &lt;/narration&gt;&#10;&#10;&lt;/presentation2&gt;&#10;"/>
  <p:tag name="ISPRING_ULTRA_SCORM_COURCE_TITLE" val="Feedback-LMS-Modu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,\/\uFFFD{334DB1DA-3CBE-4DA9-ABFF-9C3DCBC12A2B}&quot;,&quot;C:\\Users\\Guido\\Documents\\Presentations&quot;],[&quot;\uFFFDp\uFFFD{FF128358-7B1D-4A6A-8C84-4FFE133D7ED6}&quot;,&quot;C:\\Users\\GuidoHornig\\Documents\\Presentations&quot;],[&quot;\uFFFDi\uFFFD\uFFFD{9CB81985-8D85-4329-B5DB-6024C55849ED}&quot;,&quot;C:\\Users\\Guido\\Desktop&quot;],[&quot;\uFFFD\uFFFD}\u001E{9467788E-73F8-45A8-A347-7B5A7BD41B16}&quot;,&quot;C:\\Users\\NicoleSchneider\\Desktop&quot;],[&quot;\uFFFD\uFFFD(\uFFFD{DF6CA24A-BEA6-4AB1-887E-058E65C2C0B8}&quot;,&quot;P:\\Dokumente\\A0_lern.link\\A01_Kunden\\Primavera (prospect)&quot;],[&quot;\uFFFDq\u052C{E97CE249-B90A-441C-BAAB-7F1AA83BF58E}&quot;,&quot;P:\\Dokumente\\A0_lern.link\\A02_Produkte\\A022_Training\\iSpring-Tag\\Beispiel Feedbackregeln&quot;],[&quot;8$\uFFFD\uFFFD{82B97EA9-243D-4720-9C13-5189EF277A9C}&quot;,&quot;C:\\Users\\Guido\\Documents\\A0_lern.link\\A02_Produkte\\A022_Training\\iSpring-Tag\\Beispiel Feedbackregeln&quot;]]"/>
  <p:tag name="ISPRING_PRESENTATION_TITLE" val="Feedback-LMS-Modul"/>
  <p:tag name="ISPRING_UNUSED_RESOURCES_LIST" val="&lt;?xml version=&quot;1.0&quot;?&gt;&#10;&lt;resources&gt;&#10;&lt;resource src=&quot;video-projects\11c4e909&quot;/&gt;&#10;&lt;resource src=&quot;video-projects\688b62be&quot;/&gt;&#10;&lt;/resources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000"/>
  <p:tag name="GENSWF_SLIDE_UID" val="{4F4EEEE7-516A-4ADD-B461-3F322B476528}:267"/>
  <p:tag name="ISPRING_SLIDE_ID_2" val="{5C789A7F-721A-4FE8-B1D5-CCBA66E9096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BEB28EC-6F35-4AF0-9B9A-F9F6F8E49FF8}:293"/>
  <p:tag name="GENSWF_ADVANCE_TIME" val="5.000"/>
  <p:tag name="ISPRING_CUSTOM_TIMING_USED" val="1"/>
  <p:tag name="ISPRING_SLIDE_ID_2" val="{D22CA3FA-CE05-4D9B-B4F6-E95AFBAF530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.000"/>
  <p:tag name="GENSWF_SLIDE_UID" val="{1189266F-0DAF-4F5A-B470-F6CD0CE07CBE}:263"/>
  <p:tag name="ISPRING_SLIDE_ID_2" val="{293BB8F4-8E86-418D-89CA-16B1186420DC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.000"/>
  <p:tag name="GENSWF_SLIDE_UID" val="{AEF3CA94-CC3F-41F1-B58E-B3E3D8B298B1}:303"/>
  <p:tag name="ISPRING_SLIDE_ID_2" val="{47D4B8C9-E2A2-479B-9731-F24CFF8CCD9D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E2EAA1F-8B4E-4559-8BF9-392CAEFAD073}:296"/>
  <p:tag name="GENSWF_ADVANCE_TIME" val="5.000"/>
  <p:tag name="ISPRING_CUSTOM_TIMING_USED" val="1"/>
  <p:tag name="ISPRING_SLIDE_ID_2" val="{901425D5-292B-44D8-BA5C-78099ABC91C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17B41413-49D1-41D9-B166-8B340A634052}:282"/>
  <p:tag name="GENSWF_ADVANCE_TIME" val="5.000"/>
  <p:tag name="ISPRING_CUSTOM_TIMING_USED" val="1"/>
  <p:tag name="ISPRING_SLIDE_ID_2" val="{33E2381D-DA71-4F43-B199-42D16191BDD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0E0F340-D273-41D1-86EF-6171F60D74BF}:287"/>
  <p:tag name="GENSWF_ADVANCE_TIME" val="5.000"/>
  <p:tag name="ISPRING_CUSTOM_TIMING_USED" val="1"/>
  <p:tag name="ISPRING_SLIDE_ID_2" val="{0200FDF7-E5B5-4809-AE90-6E98A3BB09DC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7Ih7juNGfFXbityTJCaQfQ&quot;,&quot;gi&quot;:&quot;Vw63slsadffH1IqP7sGbeg&quot;,&quot;ti&quot;:&quot;characters&quot;,&quot;vs&quot;:{&quot;f&quot;:[502,1509],&quot;i&quot;:{&quot;d&quot;:&quot;7Ih7juNGfFXbityTJCaQfQ&quot;,&quot;p&quot;:true}}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7D32E683-E62B-40C7-9351-82C4A4205356}:265"/>
  <p:tag name="GENSWF_ADVANCE_TIME" val="20.062"/>
  <p:tag name="TIMING" val="|3.643|3.388|4.188|8.842"/>
  <p:tag name="ISPRING_SLIDE_ID_2" val="{6C2E06EB-CC6D-43EE-9272-83DDAC2EC15C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D6NwJFRZIq2M10EcyKr62Q&quot;,&quot;gi&quot;:&quot;Vw63slsadffH1IqP7sGbeg&quot;,&quot;ti&quot;:&quot;characters&quot;,&quot;vs&quot;:{&quot;f&quot;:[693,482,675,683,502],&quot;i&quot;:{&quot;d&quot;:&quot;D6NwJFRZIq2M10EcyKr62Q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69085AC-5EE8-42E8-80F9-784BC0D583F9}:289"/>
  <p:tag name="GENSWF_ADVANCE_TIME" val="5.000"/>
  <p:tag name="ISPRING_CUSTOM_TIMING_USED" val="1"/>
  <p:tag name="ISPRING_SLIDE_ID_2" val="{ED8DAAAC-1286-42B9-8BEA-583B8E818B7C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1BB4B9AE-79B0-4B4F-AF79-DCBF8F77A511}:259"/>
  <p:tag name="ISPRING_SLIDE_ID_2" val="{395B63A0-C6C4-4056-A6DE-598BF6D228C7}"/>
  <p:tag name="GENSWF_ADVANCE_TIME" val="83.041"/>
  <p:tag name="TIMING" val="|3.537|4.034|9.22|16.389|5.703|9.547|19.37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kIykdKEicYQMdyx1O7m26A&quot;,&quot;gi&quot;:&quot;Vw63slsadffH1IqP7sGbeg&quot;,&quot;ti&quot;:&quot;characters&quot;,&quot;vs&quot;:{&quot;f&quot;:[1509,674],&quot;i&quot;:{&quot;d&quot;:&quot;kIykdKEicYQMdyx1O7m26A&quot;,&quot;p&quot;:true}}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54AF760-3A64-4C66-8F9A-054D5525E7E0}:280"/>
  <p:tag name="GENSWF_ADVANCE_TIME" val="5.000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Beispiel Feebackregeln16-9\quiz\quiz1.quiz"/>
  <p:tag name="ISPRING_QUIZ_FULL_PATH" val="C:\Users\Guido\Documents\lern.link\A0_lern.link\A02_Produkte\A022_Training\iSpring-Tag\Beispiel Feedbackregeln\Beispiel Feebackregeln16-9\quiz\quiz1.quiz"/>
  <p:tag name="ISPRING_SLIDE_ID_2" val="{391FDBEC-8216-4B26-B51B-A06D19B6BBC3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CA0E559-CFB0-4AF7-A444-22394621CFB2}:285"/>
  <p:tag name="GENSWF_ADVANCE_TIME" val="5.000"/>
  <p:tag name="ISPRING_CUSTOM_TIMING_USED" val="1"/>
  <p:tag name="ISPRING_SLIDE_ID_2" val="{D2666E3A-624E-4605-8564-9ABFE056126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p39OXZPuIstvnIAvdOlbxg&quot;,&quot;gi&quot;:&quot;wi10vYAk4FzzVbMut5GMiQ&quot;,&quot;ti&quot;:&quot;characters&quot;,&quot;vs&quot;:{&quot;f&quot;:[834,732],&quot;i&quot;:{&quot;d&quot;:&quot;p39OXZPuIstvnIAvdOlbxg&quot;,&quot;p&quot;:true}}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7Ih7juNGfFXbityTJCaQfQ&quot;,&quot;gi&quot;:&quot;Vw63slsadffH1IqP7sGbeg&quot;,&quot;ti&quot;:&quot;characters&quot;,&quot;vs&quot;:{&quot;f&quot;:[502,1509],&quot;i&quot;:{&quot;d&quot;:&quot;7Ih7juNGfFXbityTJCaQfQ&quot;,&quot;p&quot;:true}}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SCENARIO_PROPERTIES" val="&lt;ScenarioProperties&gt;&lt;passAction&gt;&lt;action&gt;3&lt;/action&gt;&lt;/passAction&gt;&lt;failAction&gt;&lt;action&gt;3&lt;/action&gt;&lt;/failAction&gt;&lt;viewSlidesPolicy&gt;0&lt;/viewSlidesPolicy&gt;&lt;allowInterrupt&gt;1&lt;/allowInterrupt&gt;&lt;/ScenarioProperties&gt;&#10;"/>
  <p:tag name="ISPRING_SCENARIO_RELATIVE_PATH" val="Beispiel Feebackregeln16-9\scenarios\scenario1.scenario"/>
  <p:tag name="GENSWF_ADVANCE_TIME" val="5.000"/>
  <p:tag name="ISPRING_CUSTOM_TIMING_USED" val="1"/>
  <p:tag name="GENSWF_SLIDE_UID" val="{D2747C37-3492-4115-BE88-FE26391DBC72}:298"/>
  <p:tag name="ISPRING_SLIDE_HAS_SCREEN_REC" val="1"/>
  <p:tag name="ISPRING_SCENARIO_FULL_PATH" val="C:\Users\Guido\Documents\lern.link\A0_lern.link\A02_Produkte\A022_Training\iSpring-Tag\Beispiel Feedbackregeln\Beispiel Feebackregeln16-9\scenarios\scenario1.scenario"/>
  <p:tag name="ISPRING_SLIDE_ID_2" val="{C2D214E5-99DC-4B46-A792-8BCE0711380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59107A5B-9B0D-4E23-BFA4-46A82301FB8F}:284"/>
  <p:tag name="GENSWF_ADVANCE_TIME" val="5.000"/>
  <p:tag name="ISPRING_CUSTOM_TIMING_USED" val="1"/>
  <p:tag name="ISPRING_SLIDE_ID_2" val="{7078AD60-EAE0-4415-B158-F42C4C874FFC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PephQd378gbnwErKa3L4Q&quot;,&quot;gi&quot;:&quot;FGqgo8LJlWW1vXT3-lNxyg&quot;,&quot;ti&quot;:&quot;ui_elements&quot;,&quot;vs&quot;:{&quot;f&quot;:[335],&quot;i&quot;:{&quot;d&quot;:&quot;LPephQd378gbnwErKa3L4Q&quot;,&quot;p&quot;:true}}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43A5EFB-3511-4756-AEB8-C47445ED341B}:295"/>
  <p:tag name="GENSWF_ADVANCE_TIME" val="5.000"/>
  <p:tag name="TIMING" val="|0.001|0.5|0.5|0.5|0.5|0.5"/>
  <p:tag name="ISPRING_CUSTOM_TIMING_USED" val="1"/>
  <p:tag name="ISPRING_SLIDE_ID_2" val="{C2D86EFE-7BF6-41A8-AD36-395E8AE74A5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7A6FECA-D426-422F-A516-72371A83926A}:291"/>
  <p:tag name="GENSWF_ADVANCE_TIME" val="6.001"/>
  <p:tag name="TIMING" val="|0.001|0.5|0.5|0.5|0.5|0.5|0.5|0.5|0.5|0.5|0.5|0.5"/>
  <p:tag name="ISPRING_CUSTOM_TIMING_USED" val="1"/>
  <p:tag name="ISPRING_SLIDE_ID_2" val="{EA113E77-0B42-4222-A380-940BB131955D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D5C8112-C05B-485F-A6FD-C06CB4238E0B}:301"/>
  <p:tag name="GENSWF_ADVANCE_TIME" val="5.000"/>
  <p:tag name="ISPRING_CUSTOM_TIMING_USED" val="1"/>
  <p:tag name="ISPRING_SLIDE_ID_2" val="{515461E2-CC1B-45CC-A53D-53F5FADD2A5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7EC2DB5-B467-4B8B-BC18-2E4EF8F0692D}:290"/>
  <p:tag name="GENSWF_ADVANCE_TIME" val="5.000"/>
  <p:tag name="ISPRING_CUSTOM_TIMING_USED" val="1"/>
  <p:tag name="ISPRING_SLIDE_ID_2" val="{99E468D8-AE0C-4326-8C24-FD2DC3B2DF4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000"/>
  <p:tag name="GENSWF_SLIDE_UID" val="{FA4A3ED7-199B-430B-B698-01972CBDC22C}:256"/>
  <p:tag name="ISPRING_SLIDE_ID_2" val="{5F6CCA9B-812C-420A-B4A1-8F55C05EB5D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000"/>
  <p:tag name="GENSWF_SLIDE_UID" val="{A11CF64C-A71E-46F8-A8AD-8A72876B51DB}:260"/>
  <p:tag name="ISPRING_SLIDE_ID_2" val="{3DEB0CFE-5645-4400-889D-0AE9FAC94C4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000"/>
  <p:tag name="GENSWF_SLIDE_UID" val="{A0234ED7-903F-4E14-B528-1573328623FB}:257"/>
  <p:tag name="ISPRING_SLIDE_HAS_SCREEN_REC" val="1"/>
  <p:tag name="ISPRING_SLIDE_ID_2" val="{F993C02A-F583-4867-872A-2D87D1F6BCE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ADVANCE_TIME" val="5.000"/>
  <p:tag name="GENSWF_SLIDE_UID" val="{BDD9DDF6-CCC1-4B15-AAE9-305CCB6B9B10}:270"/>
  <p:tag name="ISPRING_SLIDE_ID_2" val="{86BD0E6F-026D-4F34-A668-F55E00F51D43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">
  <a:themeElements>
    <a:clrScheme name="onboarding theme">
      <a:dk1>
        <a:sysClr val="windowText" lastClr="000000"/>
      </a:dk1>
      <a:lt1>
        <a:sysClr val="window" lastClr="FFFFFF"/>
      </a:lt1>
      <a:dk2>
        <a:srgbClr val="323232"/>
      </a:dk2>
      <a:lt2>
        <a:srgbClr val="D3E5EE"/>
      </a:lt2>
      <a:accent1>
        <a:srgbClr val="FF6D6D"/>
      </a:accent1>
      <a:accent2>
        <a:srgbClr val="53B8EE"/>
      </a:accent2>
      <a:accent3>
        <a:srgbClr val="4FC693"/>
      </a:accent3>
      <a:accent4>
        <a:srgbClr val="F93E48"/>
      </a:accent4>
      <a:accent5>
        <a:srgbClr val="A25DE5"/>
      </a:accent5>
      <a:accent6>
        <a:srgbClr val="F9B23E"/>
      </a:accent6>
      <a:hlink>
        <a:srgbClr val="6B9F25"/>
      </a:hlink>
      <a:folHlink>
        <a:srgbClr val="B26B02"/>
      </a:folHlink>
    </a:clrScheme>
    <a:fontScheme name="conсise">
      <a:majorFont>
        <a:latin typeface="Raleway"/>
        <a:ea typeface=""/>
        <a:cs typeface=""/>
      </a:majorFont>
      <a:minorFont>
        <a:latin typeface="Raleway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" id="{0DD4A558-BA86-4AEC-A20A-CF27774A7E04}" vid="{671C6E33-A0AE-4270-B047-2A5D06A8C342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nboarding theme">
    <a:dk1>
      <a:sysClr val="windowText" lastClr="000000"/>
    </a:dk1>
    <a:lt1>
      <a:sysClr val="window" lastClr="FFFFFF"/>
    </a:lt1>
    <a:dk2>
      <a:srgbClr val="323232"/>
    </a:dk2>
    <a:lt2>
      <a:srgbClr val="D3E5EE"/>
    </a:lt2>
    <a:accent1>
      <a:srgbClr val="FF6D6D"/>
    </a:accent1>
    <a:accent2>
      <a:srgbClr val="53B8EE"/>
    </a:accent2>
    <a:accent3>
      <a:srgbClr val="4FC693"/>
    </a:accent3>
    <a:accent4>
      <a:srgbClr val="F93E48"/>
    </a:accent4>
    <a:accent5>
      <a:srgbClr val="A25DE5"/>
    </a:accent5>
    <a:accent6>
      <a:srgbClr val="F9B23E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onboarding theme">
    <a:dk1>
      <a:sysClr val="windowText" lastClr="000000"/>
    </a:dk1>
    <a:lt1>
      <a:sysClr val="window" lastClr="FFFFFF"/>
    </a:lt1>
    <a:dk2>
      <a:srgbClr val="323232"/>
    </a:dk2>
    <a:lt2>
      <a:srgbClr val="D3E5EE"/>
    </a:lt2>
    <a:accent1>
      <a:srgbClr val="FF6D6D"/>
    </a:accent1>
    <a:accent2>
      <a:srgbClr val="53B8EE"/>
    </a:accent2>
    <a:accent3>
      <a:srgbClr val="4FC693"/>
    </a:accent3>
    <a:accent4>
      <a:srgbClr val="F93E48"/>
    </a:accent4>
    <a:accent5>
      <a:srgbClr val="A25DE5"/>
    </a:accent5>
    <a:accent6>
      <a:srgbClr val="F9B23E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681</Words>
  <Application>Microsoft Office PowerPoint</Application>
  <PresentationFormat>Breitbild</PresentationFormat>
  <Paragraphs>161</Paragraphs>
  <Slides>22</Slides>
  <Notes>22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22</vt:i4>
      </vt:variant>
    </vt:vector>
  </HeadingPairs>
  <TitlesOfParts>
    <vt:vector size="32" baseType="lpstr">
      <vt:lpstr>Wingdings</vt:lpstr>
      <vt:lpstr>Raleway Medium</vt:lpstr>
      <vt:lpstr>Calibri Light</vt:lpstr>
      <vt:lpstr>Raleway</vt:lpstr>
      <vt:lpstr>Segoe UI</vt:lpstr>
      <vt:lpstr>Arial</vt:lpstr>
      <vt:lpstr>Calibri</vt:lpstr>
      <vt:lpstr>Segoe UI Semibold</vt:lpstr>
      <vt:lpstr>Office Theme</vt:lpstr>
      <vt:lpstr>Theme</vt:lpstr>
      <vt:lpstr>Im Handumdrehen interaktive E-Learnings mit der Autorensoftware</vt:lpstr>
      <vt:lpstr>E-Learning mit PowerPoint SCORM-Module für Ihr Lernmanagementsystem (LMS)</vt:lpstr>
      <vt:lpstr>PowerPoint-Präsentation</vt:lpstr>
      <vt:lpstr>PowerPoint-Präsentation</vt:lpstr>
      <vt:lpstr>Empfehlung Feedback</vt:lpstr>
      <vt:lpstr>Feedback</vt:lpstr>
      <vt:lpstr>Ihr Ziel: Erfolgreiches Feedback</vt:lpstr>
      <vt:lpstr>Risiko</vt:lpstr>
      <vt:lpstr>Schritte für erfolgreiches Feedback</vt:lpstr>
      <vt:lpstr>Wie wird daraus ein e-Learning?</vt:lpstr>
      <vt:lpstr>eLearning Baukasten</vt:lpstr>
      <vt:lpstr>PowerPoint-Präsentation</vt:lpstr>
      <vt:lpstr>PowerPoint-Präsentation</vt:lpstr>
      <vt:lpstr>Feedback geben</vt:lpstr>
      <vt:lpstr>Ich lade Sie ein, unsere  Feedbackregeln kennen zu lernen.  Im Anschluss werden Sie diese auch anwenden.   Deshalb:  Gut mitmachen und viel Erfolg!</vt:lpstr>
      <vt:lpstr>Ziel (Warum Feedback?)</vt:lpstr>
      <vt:lpstr>PowerPoint-Präsentation</vt:lpstr>
      <vt:lpstr>PowerPoint-Präsentation</vt:lpstr>
      <vt:lpstr>Gleich können Sie unsere Feedbackregeln anwenden.  Wir schicken Sie dazu in eine kleine Geschichte, in der Sie aktiv werden müssen. </vt:lpstr>
      <vt:lpstr>PowerPoint-Präsentation</vt:lpstr>
      <vt:lpstr>Vielen Dank fürs Mitmachen!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Feedback-LMS-Modul</dc:title>
  <dc:creator>Guido Hornig</dc:creator>
  <cp:lastModifiedBy>Guido Hornig</cp:lastModifiedBy>
  <cp:revision>234</cp:revision>
  <dcterms:created xsi:type="dcterms:W3CDTF">2017-04-23T14:25:15Z</dcterms:created>
  <dcterms:modified xsi:type="dcterms:W3CDTF">2023-07-04T18:05:41Z</dcterms:modified>
</cp:coreProperties>
</file>